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compatMode="1" saveSubsetFonts="1">
  <p:sldMasterIdLst>
    <p:sldMasterId id="2147483648" r:id="rId1"/>
  </p:sldMasterIdLst>
  <p:notesMasterIdLst>
    <p:notesMasterId r:id="rId108"/>
  </p:notesMasterIdLst>
  <p:sldIdLst>
    <p:sldId id="256" r:id="rId2"/>
    <p:sldId id="354" r:id="rId3"/>
    <p:sldId id="264" r:id="rId4"/>
    <p:sldId id="356" r:id="rId5"/>
    <p:sldId id="300" r:id="rId6"/>
    <p:sldId id="302" r:id="rId7"/>
    <p:sldId id="340" r:id="rId8"/>
    <p:sldId id="334" r:id="rId9"/>
    <p:sldId id="335" r:id="rId10"/>
    <p:sldId id="360" r:id="rId11"/>
    <p:sldId id="303" r:id="rId12"/>
    <p:sldId id="304" r:id="rId13"/>
    <p:sldId id="368" r:id="rId14"/>
    <p:sldId id="301" r:id="rId15"/>
    <p:sldId id="305" r:id="rId16"/>
    <p:sldId id="333" r:id="rId17"/>
    <p:sldId id="345" r:id="rId18"/>
    <p:sldId id="364" r:id="rId19"/>
    <p:sldId id="365" r:id="rId20"/>
    <p:sldId id="346" r:id="rId21"/>
    <p:sldId id="347" r:id="rId22"/>
    <p:sldId id="336" r:id="rId23"/>
    <p:sldId id="268" r:id="rId24"/>
    <p:sldId id="308" r:id="rId25"/>
    <p:sldId id="355" r:id="rId26"/>
    <p:sldId id="357" r:id="rId27"/>
    <p:sldId id="344" r:id="rId28"/>
    <p:sldId id="306" r:id="rId29"/>
    <p:sldId id="307" r:id="rId30"/>
    <p:sldId id="338" r:id="rId31"/>
    <p:sldId id="373" r:id="rId32"/>
    <p:sldId id="339" r:id="rId33"/>
    <p:sldId id="265" r:id="rId34"/>
    <p:sldId id="267" r:id="rId35"/>
    <p:sldId id="363" r:id="rId36"/>
    <p:sldId id="343" r:id="rId37"/>
    <p:sldId id="369" r:id="rId38"/>
    <p:sldId id="270" r:id="rId39"/>
    <p:sldId id="349" r:id="rId40"/>
    <p:sldId id="271" r:id="rId41"/>
    <p:sldId id="272" r:id="rId42"/>
    <p:sldId id="370" r:id="rId43"/>
    <p:sldId id="277" r:id="rId44"/>
    <p:sldId id="273" r:id="rId45"/>
    <p:sldId id="350" r:id="rId46"/>
    <p:sldId id="378" r:id="rId47"/>
    <p:sldId id="274" r:id="rId48"/>
    <p:sldId id="379" r:id="rId49"/>
    <p:sldId id="275" r:id="rId50"/>
    <p:sldId id="371" r:id="rId51"/>
    <p:sldId id="276" r:id="rId52"/>
    <p:sldId id="374" r:id="rId53"/>
    <p:sldId id="358" r:id="rId54"/>
    <p:sldId id="361" r:id="rId55"/>
    <p:sldId id="359" r:id="rId56"/>
    <p:sldId id="257" r:id="rId57"/>
    <p:sldId id="372" r:id="rId58"/>
    <p:sldId id="337" r:id="rId59"/>
    <p:sldId id="362" r:id="rId60"/>
    <p:sldId id="258" r:id="rId61"/>
    <p:sldId id="309" r:id="rId62"/>
    <p:sldId id="310" r:id="rId63"/>
    <p:sldId id="259" r:id="rId64"/>
    <p:sldId id="294" r:id="rId65"/>
    <p:sldId id="260" r:id="rId66"/>
    <p:sldId id="261" r:id="rId67"/>
    <p:sldId id="263" r:id="rId68"/>
    <p:sldId id="280" r:id="rId69"/>
    <p:sldId id="281" r:id="rId70"/>
    <p:sldId id="284" r:id="rId71"/>
    <p:sldId id="286" r:id="rId72"/>
    <p:sldId id="380" r:id="rId73"/>
    <p:sldId id="381" r:id="rId74"/>
    <p:sldId id="382" r:id="rId75"/>
    <p:sldId id="366" r:id="rId76"/>
    <p:sldId id="367" r:id="rId77"/>
    <p:sldId id="287" r:id="rId78"/>
    <p:sldId id="342" r:id="rId79"/>
    <p:sldId id="288" r:id="rId80"/>
    <p:sldId id="289" r:id="rId81"/>
    <p:sldId id="290" r:id="rId82"/>
    <p:sldId id="297" r:id="rId83"/>
    <p:sldId id="296" r:id="rId84"/>
    <p:sldId id="298" r:id="rId85"/>
    <p:sldId id="351" r:id="rId86"/>
    <p:sldId id="299" r:id="rId87"/>
    <p:sldId id="376" r:id="rId88"/>
    <p:sldId id="291" r:id="rId89"/>
    <p:sldId id="352" r:id="rId90"/>
    <p:sldId id="353" r:id="rId91"/>
    <p:sldId id="292" r:id="rId92"/>
    <p:sldId id="311" r:id="rId93"/>
    <p:sldId id="312" r:id="rId94"/>
    <p:sldId id="315" r:id="rId95"/>
    <p:sldId id="320" r:id="rId96"/>
    <p:sldId id="316" r:id="rId97"/>
    <p:sldId id="332" r:id="rId98"/>
    <p:sldId id="318" r:id="rId99"/>
    <p:sldId id="325" r:id="rId100"/>
    <p:sldId id="377" r:id="rId101"/>
    <p:sldId id="328" r:id="rId102"/>
    <p:sldId id="329" r:id="rId103"/>
    <p:sldId id="330" r:id="rId104"/>
    <p:sldId id="348" r:id="rId105"/>
    <p:sldId id="295" r:id="rId106"/>
    <p:sldId id="341" r:id="rId10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29"/>
    <p:restoredTop sz="94513"/>
  </p:normalViewPr>
  <p:slideViewPr>
    <p:cSldViewPr>
      <p:cViewPr varScale="1">
        <p:scale>
          <a:sx n="91" d="100"/>
          <a:sy n="91" d="100"/>
        </p:scale>
        <p:origin x="1504"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6F8FE6-9E23-FD80-714E-F7B907B9D31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1EC4127C-935A-20A8-E53E-306AB2D54747}"/>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E59CE1D8-A153-1846-8A81-B37D358E7E4B}" type="datetimeFigureOut">
              <a:rPr lang="en-US"/>
              <a:pPr>
                <a:defRPr/>
              </a:pPr>
              <a:t>10/22/22</a:t>
            </a:fld>
            <a:endParaRPr lang="en-US"/>
          </a:p>
        </p:txBody>
      </p:sp>
      <p:sp>
        <p:nvSpPr>
          <p:cNvPr id="4" name="Slide Image Placeholder 3">
            <a:extLst>
              <a:ext uri="{FF2B5EF4-FFF2-40B4-BE49-F238E27FC236}">
                <a16:creationId xmlns:a16="http://schemas.microsoft.com/office/drawing/2014/main" id="{27E714A0-17B2-205E-403C-DE848B4012B2}"/>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F707806B-DD32-0561-0F04-1BDDC4466569}"/>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78110AB2-243A-A322-784B-4A0098E81909}"/>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C90F0BB2-00FA-79FB-11E5-D185CDA2F124}"/>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FE46684F-A183-5A43-8F3E-C6E44D885B18}"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a:extLst>
              <a:ext uri="{FF2B5EF4-FFF2-40B4-BE49-F238E27FC236}">
                <a16:creationId xmlns:a16="http://schemas.microsoft.com/office/drawing/2014/main" id="{4D44F9CE-25CE-8956-7104-893F542D716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6" name="Notes Placeholder 2">
            <a:extLst>
              <a:ext uri="{FF2B5EF4-FFF2-40B4-BE49-F238E27FC236}">
                <a16:creationId xmlns:a16="http://schemas.microsoft.com/office/drawing/2014/main" id="{5D273209-1C9C-5FCC-DFA0-66D6942D1D7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2467" name="Slide Number Placeholder 3">
            <a:extLst>
              <a:ext uri="{FF2B5EF4-FFF2-40B4-BE49-F238E27FC236}">
                <a16:creationId xmlns:a16="http://schemas.microsoft.com/office/drawing/2014/main" id="{8F532FD6-9473-DD54-3A40-5FD0071FFA5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3D6EDDF-8CEE-2144-8F25-1437FD9408F2}" type="slidenum">
              <a:rPr lang="en-US" altLang="en-US" smtClean="0"/>
              <a:pPr/>
              <a:t>47</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4BD90EC0-E6C0-406A-E3AA-F619C716B4A2}"/>
              </a:ext>
            </a:extLst>
          </p:cNvPr>
          <p:cNvSpPr>
            <a:spLocks noGrp="1"/>
          </p:cNvSpPr>
          <p:nvPr>
            <p:ph type="dt" sz="half" idx="10"/>
          </p:nvPr>
        </p:nvSpPr>
        <p:spPr/>
        <p:txBody>
          <a:bodyPr/>
          <a:lstStyle>
            <a:lvl1pPr>
              <a:defRPr/>
            </a:lvl1pPr>
          </a:lstStyle>
          <a:p>
            <a:pPr>
              <a:defRPr/>
            </a:pPr>
            <a:fld id="{4AFA36C3-CF05-F045-8055-0A37A2E62F23}" type="datetime1">
              <a:rPr lang="en-US" altLang="en-US"/>
              <a:pPr>
                <a:defRPr/>
              </a:pPr>
              <a:t>10/22/22</a:t>
            </a:fld>
            <a:endParaRPr lang="en-US" altLang="en-US"/>
          </a:p>
        </p:txBody>
      </p:sp>
      <p:sp>
        <p:nvSpPr>
          <p:cNvPr id="5" name="Footer Placeholder 4">
            <a:extLst>
              <a:ext uri="{FF2B5EF4-FFF2-40B4-BE49-F238E27FC236}">
                <a16:creationId xmlns:a16="http://schemas.microsoft.com/office/drawing/2014/main" id="{F461608F-1723-6586-E8A4-56C6F1F050C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41D4F63-C337-29DA-7F73-807AE1E7B16C}"/>
              </a:ext>
            </a:extLst>
          </p:cNvPr>
          <p:cNvSpPr>
            <a:spLocks noGrp="1"/>
          </p:cNvSpPr>
          <p:nvPr>
            <p:ph type="sldNum" sz="quarter" idx="12"/>
          </p:nvPr>
        </p:nvSpPr>
        <p:spPr/>
        <p:txBody>
          <a:bodyPr/>
          <a:lstStyle>
            <a:lvl1pPr>
              <a:defRPr/>
            </a:lvl1pPr>
          </a:lstStyle>
          <a:p>
            <a:pPr>
              <a:defRPr/>
            </a:pPr>
            <a:fld id="{4D2B0535-E8C1-1540-A9B8-39EDEBE5252B}" type="slidenum">
              <a:rPr lang="en-US" altLang="en-US"/>
              <a:pPr>
                <a:defRPr/>
              </a:pPr>
              <a:t>‹#›</a:t>
            </a:fld>
            <a:endParaRPr lang="en-US" altLang="en-US"/>
          </a:p>
        </p:txBody>
      </p:sp>
    </p:spTree>
    <p:extLst>
      <p:ext uri="{BB962C8B-B14F-4D97-AF65-F5344CB8AC3E}">
        <p14:creationId xmlns:p14="http://schemas.microsoft.com/office/powerpoint/2010/main" val="1526736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488D5-A654-281F-1862-7BAA3E632D1C}"/>
              </a:ext>
            </a:extLst>
          </p:cNvPr>
          <p:cNvSpPr>
            <a:spLocks noGrp="1"/>
          </p:cNvSpPr>
          <p:nvPr>
            <p:ph type="dt" sz="half" idx="10"/>
          </p:nvPr>
        </p:nvSpPr>
        <p:spPr/>
        <p:txBody>
          <a:bodyPr/>
          <a:lstStyle>
            <a:lvl1pPr>
              <a:defRPr/>
            </a:lvl1pPr>
          </a:lstStyle>
          <a:p>
            <a:pPr>
              <a:defRPr/>
            </a:pPr>
            <a:fld id="{F8154154-5109-1340-A066-136BE3AAEA0F}" type="datetime1">
              <a:rPr lang="en-US" altLang="en-US"/>
              <a:pPr>
                <a:defRPr/>
              </a:pPr>
              <a:t>10/22/22</a:t>
            </a:fld>
            <a:endParaRPr lang="en-US" altLang="en-US"/>
          </a:p>
        </p:txBody>
      </p:sp>
      <p:sp>
        <p:nvSpPr>
          <p:cNvPr id="5" name="Footer Placeholder 4">
            <a:extLst>
              <a:ext uri="{FF2B5EF4-FFF2-40B4-BE49-F238E27FC236}">
                <a16:creationId xmlns:a16="http://schemas.microsoft.com/office/drawing/2014/main" id="{C83239D7-ED72-488E-96D1-EADDF09E57A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B6291C0-027B-51B6-7D0E-DAE703E02C51}"/>
              </a:ext>
            </a:extLst>
          </p:cNvPr>
          <p:cNvSpPr>
            <a:spLocks noGrp="1"/>
          </p:cNvSpPr>
          <p:nvPr>
            <p:ph type="sldNum" sz="quarter" idx="12"/>
          </p:nvPr>
        </p:nvSpPr>
        <p:spPr/>
        <p:txBody>
          <a:bodyPr/>
          <a:lstStyle>
            <a:lvl1pPr>
              <a:defRPr/>
            </a:lvl1pPr>
          </a:lstStyle>
          <a:p>
            <a:pPr>
              <a:defRPr/>
            </a:pPr>
            <a:fld id="{027BEFBF-A976-5C4B-8E23-EB22469232CD}" type="slidenum">
              <a:rPr lang="en-US" altLang="en-US"/>
              <a:pPr>
                <a:defRPr/>
              </a:pPr>
              <a:t>‹#›</a:t>
            </a:fld>
            <a:endParaRPr lang="en-US" altLang="en-US"/>
          </a:p>
        </p:txBody>
      </p:sp>
    </p:spTree>
    <p:extLst>
      <p:ext uri="{BB962C8B-B14F-4D97-AF65-F5344CB8AC3E}">
        <p14:creationId xmlns:p14="http://schemas.microsoft.com/office/powerpoint/2010/main" val="3722936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2B577-999D-F99C-3F62-3178B93E844C}"/>
              </a:ext>
            </a:extLst>
          </p:cNvPr>
          <p:cNvSpPr>
            <a:spLocks noGrp="1"/>
          </p:cNvSpPr>
          <p:nvPr>
            <p:ph type="dt" sz="half" idx="10"/>
          </p:nvPr>
        </p:nvSpPr>
        <p:spPr/>
        <p:txBody>
          <a:bodyPr/>
          <a:lstStyle>
            <a:lvl1pPr>
              <a:defRPr/>
            </a:lvl1pPr>
          </a:lstStyle>
          <a:p>
            <a:pPr>
              <a:defRPr/>
            </a:pPr>
            <a:fld id="{FF3166B7-DBE8-2441-AF8D-9243CB0F47D7}" type="datetime1">
              <a:rPr lang="en-US" altLang="en-US"/>
              <a:pPr>
                <a:defRPr/>
              </a:pPr>
              <a:t>10/22/22</a:t>
            </a:fld>
            <a:endParaRPr lang="en-US" altLang="en-US"/>
          </a:p>
        </p:txBody>
      </p:sp>
      <p:sp>
        <p:nvSpPr>
          <p:cNvPr id="5" name="Footer Placeholder 4">
            <a:extLst>
              <a:ext uri="{FF2B5EF4-FFF2-40B4-BE49-F238E27FC236}">
                <a16:creationId xmlns:a16="http://schemas.microsoft.com/office/drawing/2014/main" id="{523AF1E9-88C3-E42B-1F09-E94C4CB64D9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C6742C2-B9AD-BB77-9519-A4A0320AEB03}"/>
              </a:ext>
            </a:extLst>
          </p:cNvPr>
          <p:cNvSpPr>
            <a:spLocks noGrp="1"/>
          </p:cNvSpPr>
          <p:nvPr>
            <p:ph type="sldNum" sz="quarter" idx="12"/>
          </p:nvPr>
        </p:nvSpPr>
        <p:spPr/>
        <p:txBody>
          <a:bodyPr/>
          <a:lstStyle>
            <a:lvl1pPr>
              <a:defRPr/>
            </a:lvl1pPr>
          </a:lstStyle>
          <a:p>
            <a:pPr>
              <a:defRPr/>
            </a:pPr>
            <a:fld id="{17F3564B-CE23-A240-B7E6-58DBEF8176CD}" type="slidenum">
              <a:rPr lang="en-US" altLang="en-US"/>
              <a:pPr>
                <a:defRPr/>
              </a:pPr>
              <a:t>‹#›</a:t>
            </a:fld>
            <a:endParaRPr lang="en-US" altLang="en-US"/>
          </a:p>
        </p:txBody>
      </p:sp>
    </p:spTree>
    <p:extLst>
      <p:ext uri="{BB962C8B-B14F-4D97-AF65-F5344CB8AC3E}">
        <p14:creationId xmlns:p14="http://schemas.microsoft.com/office/powerpoint/2010/main" val="1030875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8FD392-27CA-D460-0963-A833C739BACF}"/>
              </a:ext>
            </a:extLst>
          </p:cNvPr>
          <p:cNvSpPr>
            <a:spLocks noGrp="1"/>
          </p:cNvSpPr>
          <p:nvPr>
            <p:ph type="dt" sz="half" idx="10"/>
          </p:nvPr>
        </p:nvSpPr>
        <p:spPr/>
        <p:txBody>
          <a:bodyPr/>
          <a:lstStyle>
            <a:lvl1pPr>
              <a:defRPr/>
            </a:lvl1pPr>
          </a:lstStyle>
          <a:p>
            <a:pPr>
              <a:defRPr/>
            </a:pPr>
            <a:fld id="{BEFAE96E-DB10-BF46-9473-40FA348B1618}" type="datetime1">
              <a:rPr lang="en-US" altLang="en-US"/>
              <a:pPr>
                <a:defRPr/>
              </a:pPr>
              <a:t>10/22/22</a:t>
            </a:fld>
            <a:endParaRPr lang="en-US" altLang="en-US"/>
          </a:p>
        </p:txBody>
      </p:sp>
      <p:sp>
        <p:nvSpPr>
          <p:cNvPr id="5" name="Footer Placeholder 4">
            <a:extLst>
              <a:ext uri="{FF2B5EF4-FFF2-40B4-BE49-F238E27FC236}">
                <a16:creationId xmlns:a16="http://schemas.microsoft.com/office/drawing/2014/main" id="{5F7ADE13-3AA7-1B43-B181-C650D0F0961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A60C644-F949-CD57-99C7-CD001C593507}"/>
              </a:ext>
            </a:extLst>
          </p:cNvPr>
          <p:cNvSpPr>
            <a:spLocks noGrp="1"/>
          </p:cNvSpPr>
          <p:nvPr>
            <p:ph type="sldNum" sz="quarter" idx="12"/>
          </p:nvPr>
        </p:nvSpPr>
        <p:spPr/>
        <p:txBody>
          <a:bodyPr/>
          <a:lstStyle>
            <a:lvl1pPr>
              <a:defRPr/>
            </a:lvl1pPr>
          </a:lstStyle>
          <a:p>
            <a:pPr>
              <a:defRPr/>
            </a:pPr>
            <a:fld id="{972A0ACF-1899-E44A-8C72-02D82C4EBA5E}" type="slidenum">
              <a:rPr lang="en-US" altLang="en-US"/>
              <a:pPr>
                <a:defRPr/>
              </a:pPr>
              <a:t>‹#›</a:t>
            </a:fld>
            <a:endParaRPr lang="en-US" altLang="en-US"/>
          </a:p>
        </p:txBody>
      </p:sp>
    </p:spTree>
    <p:extLst>
      <p:ext uri="{BB962C8B-B14F-4D97-AF65-F5344CB8AC3E}">
        <p14:creationId xmlns:p14="http://schemas.microsoft.com/office/powerpoint/2010/main" val="4011141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8BCDB3-8F83-646E-BD97-C6924A945C26}"/>
              </a:ext>
            </a:extLst>
          </p:cNvPr>
          <p:cNvSpPr>
            <a:spLocks noGrp="1"/>
          </p:cNvSpPr>
          <p:nvPr>
            <p:ph type="dt" sz="half" idx="10"/>
          </p:nvPr>
        </p:nvSpPr>
        <p:spPr/>
        <p:txBody>
          <a:bodyPr/>
          <a:lstStyle>
            <a:lvl1pPr>
              <a:defRPr/>
            </a:lvl1pPr>
          </a:lstStyle>
          <a:p>
            <a:pPr>
              <a:defRPr/>
            </a:pPr>
            <a:fld id="{3BDBB1D8-DA15-7F49-A861-8E275320A9A0}" type="datetime1">
              <a:rPr lang="en-US" altLang="en-US"/>
              <a:pPr>
                <a:defRPr/>
              </a:pPr>
              <a:t>10/22/22</a:t>
            </a:fld>
            <a:endParaRPr lang="en-US" altLang="en-US"/>
          </a:p>
        </p:txBody>
      </p:sp>
      <p:sp>
        <p:nvSpPr>
          <p:cNvPr id="5" name="Footer Placeholder 4">
            <a:extLst>
              <a:ext uri="{FF2B5EF4-FFF2-40B4-BE49-F238E27FC236}">
                <a16:creationId xmlns:a16="http://schemas.microsoft.com/office/drawing/2014/main" id="{0FA9E8CD-1E6B-7B33-6AA8-A62ABCA2701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6CCBAB2-7D75-B8F8-DF7C-4B5AAC806414}"/>
              </a:ext>
            </a:extLst>
          </p:cNvPr>
          <p:cNvSpPr>
            <a:spLocks noGrp="1"/>
          </p:cNvSpPr>
          <p:nvPr>
            <p:ph type="sldNum" sz="quarter" idx="12"/>
          </p:nvPr>
        </p:nvSpPr>
        <p:spPr/>
        <p:txBody>
          <a:bodyPr/>
          <a:lstStyle>
            <a:lvl1pPr>
              <a:defRPr/>
            </a:lvl1pPr>
          </a:lstStyle>
          <a:p>
            <a:pPr>
              <a:defRPr/>
            </a:pPr>
            <a:fld id="{7DF73F7B-4EBA-D048-A51C-6BFAB248F24C}" type="slidenum">
              <a:rPr lang="en-US" altLang="en-US"/>
              <a:pPr>
                <a:defRPr/>
              </a:pPr>
              <a:t>‹#›</a:t>
            </a:fld>
            <a:endParaRPr lang="en-US" altLang="en-US"/>
          </a:p>
        </p:txBody>
      </p:sp>
    </p:spTree>
    <p:extLst>
      <p:ext uri="{BB962C8B-B14F-4D97-AF65-F5344CB8AC3E}">
        <p14:creationId xmlns:p14="http://schemas.microsoft.com/office/powerpoint/2010/main" val="2438111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8C744A7-032D-9647-E0A0-C9980CD30D21}"/>
              </a:ext>
            </a:extLst>
          </p:cNvPr>
          <p:cNvSpPr>
            <a:spLocks noGrp="1"/>
          </p:cNvSpPr>
          <p:nvPr>
            <p:ph type="dt" sz="half" idx="10"/>
          </p:nvPr>
        </p:nvSpPr>
        <p:spPr/>
        <p:txBody>
          <a:bodyPr/>
          <a:lstStyle>
            <a:lvl1pPr>
              <a:defRPr/>
            </a:lvl1pPr>
          </a:lstStyle>
          <a:p>
            <a:pPr>
              <a:defRPr/>
            </a:pPr>
            <a:fld id="{DFB4141D-ACC6-6843-904E-7681CC3D7C25}" type="datetime1">
              <a:rPr lang="en-US" altLang="en-US"/>
              <a:pPr>
                <a:defRPr/>
              </a:pPr>
              <a:t>10/22/22</a:t>
            </a:fld>
            <a:endParaRPr lang="en-US" altLang="en-US"/>
          </a:p>
        </p:txBody>
      </p:sp>
      <p:sp>
        <p:nvSpPr>
          <p:cNvPr id="6" name="Footer Placeholder 4">
            <a:extLst>
              <a:ext uri="{FF2B5EF4-FFF2-40B4-BE49-F238E27FC236}">
                <a16:creationId xmlns:a16="http://schemas.microsoft.com/office/drawing/2014/main" id="{44A3B702-8D6D-8847-CBF3-8E5B21427354}"/>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7935C15-E8EC-AE58-70F6-F19F40516537}"/>
              </a:ext>
            </a:extLst>
          </p:cNvPr>
          <p:cNvSpPr>
            <a:spLocks noGrp="1"/>
          </p:cNvSpPr>
          <p:nvPr>
            <p:ph type="sldNum" sz="quarter" idx="12"/>
          </p:nvPr>
        </p:nvSpPr>
        <p:spPr/>
        <p:txBody>
          <a:bodyPr/>
          <a:lstStyle>
            <a:lvl1pPr>
              <a:defRPr/>
            </a:lvl1pPr>
          </a:lstStyle>
          <a:p>
            <a:pPr>
              <a:defRPr/>
            </a:pPr>
            <a:fld id="{EAE42993-5869-4D44-9360-5A1C5C714620}" type="slidenum">
              <a:rPr lang="en-US" altLang="en-US"/>
              <a:pPr>
                <a:defRPr/>
              </a:pPr>
              <a:t>‹#›</a:t>
            </a:fld>
            <a:endParaRPr lang="en-US" altLang="en-US"/>
          </a:p>
        </p:txBody>
      </p:sp>
    </p:spTree>
    <p:extLst>
      <p:ext uri="{BB962C8B-B14F-4D97-AF65-F5344CB8AC3E}">
        <p14:creationId xmlns:p14="http://schemas.microsoft.com/office/powerpoint/2010/main" val="642296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7D859F74-B565-4833-E244-1132E191C4BC}"/>
              </a:ext>
            </a:extLst>
          </p:cNvPr>
          <p:cNvSpPr>
            <a:spLocks noGrp="1"/>
          </p:cNvSpPr>
          <p:nvPr>
            <p:ph type="dt" sz="half" idx="10"/>
          </p:nvPr>
        </p:nvSpPr>
        <p:spPr/>
        <p:txBody>
          <a:bodyPr/>
          <a:lstStyle>
            <a:lvl1pPr>
              <a:defRPr/>
            </a:lvl1pPr>
          </a:lstStyle>
          <a:p>
            <a:pPr>
              <a:defRPr/>
            </a:pPr>
            <a:fld id="{60A2CB7C-CF69-144C-8C66-F1E051E78688}" type="datetime1">
              <a:rPr lang="en-US" altLang="en-US"/>
              <a:pPr>
                <a:defRPr/>
              </a:pPr>
              <a:t>10/22/22</a:t>
            </a:fld>
            <a:endParaRPr lang="en-US" altLang="en-US"/>
          </a:p>
        </p:txBody>
      </p:sp>
      <p:sp>
        <p:nvSpPr>
          <p:cNvPr id="8" name="Footer Placeholder 4">
            <a:extLst>
              <a:ext uri="{FF2B5EF4-FFF2-40B4-BE49-F238E27FC236}">
                <a16:creationId xmlns:a16="http://schemas.microsoft.com/office/drawing/2014/main" id="{C6123F71-F532-5314-DBD1-6460F4D9D35C}"/>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CA8CBA98-76FB-C140-8BAD-E64C537FA64B}"/>
              </a:ext>
            </a:extLst>
          </p:cNvPr>
          <p:cNvSpPr>
            <a:spLocks noGrp="1"/>
          </p:cNvSpPr>
          <p:nvPr>
            <p:ph type="sldNum" sz="quarter" idx="12"/>
          </p:nvPr>
        </p:nvSpPr>
        <p:spPr/>
        <p:txBody>
          <a:bodyPr/>
          <a:lstStyle>
            <a:lvl1pPr>
              <a:defRPr/>
            </a:lvl1pPr>
          </a:lstStyle>
          <a:p>
            <a:pPr>
              <a:defRPr/>
            </a:pPr>
            <a:fld id="{6AEABA69-F911-534B-8B81-9912D0C32117}" type="slidenum">
              <a:rPr lang="en-US" altLang="en-US"/>
              <a:pPr>
                <a:defRPr/>
              </a:pPr>
              <a:t>‹#›</a:t>
            </a:fld>
            <a:endParaRPr lang="en-US" altLang="en-US"/>
          </a:p>
        </p:txBody>
      </p:sp>
    </p:spTree>
    <p:extLst>
      <p:ext uri="{BB962C8B-B14F-4D97-AF65-F5344CB8AC3E}">
        <p14:creationId xmlns:p14="http://schemas.microsoft.com/office/powerpoint/2010/main" val="2917197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6E7E199C-7E3F-FB51-7062-8F49F73A4209}"/>
              </a:ext>
            </a:extLst>
          </p:cNvPr>
          <p:cNvSpPr>
            <a:spLocks noGrp="1"/>
          </p:cNvSpPr>
          <p:nvPr>
            <p:ph type="dt" sz="half" idx="10"/>
          </p:nvPr>
        </p:nvSpPr>
        <p:spPr/>
        <p:txBody>
          <a:bodyPr/>
          <a:lstStyle>
            <a:lvl1pPr>
              <a:defRPr/>
            </a:lvl1pPr>
          </a:lstStyle>
          <a:p>
            <a:pPr>
              <a:defRPr/>
            </a:pPr>
            <a:fld id="{DB698AC6-F812-CE45-B20A-2576F8E5215E}" type="datetime1">
              <a:rPr lang="en-US" altLang="en-US"/>
              <a:pPr>
                <a:defRPr/>
              </a:pPr>
              <a:t>10/22/22</a:t>
            </a:fld>
            <a:endParaRPr lang="en-US" altLang="en-US"/>
          </a:p>
        </p:txBody>
      </p:sp>
      <p:sp>
        <p:nvSpPr>
          <p:cNvPr id="4" name="Footer Placeholder 4">
            <a:extLst>
              <a:ext uri="{FF2B5EF4-FFF2-40B4-BE49-F238E27FC236}">
                <a16:creationId xmlns:a16="http://schemas.microsoft.com/office/drawing/2014/main" id="{732C3339-35DB-F17E-25D5-9BADF487B876}"/>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5D1B6AAB-9439-5155-99EA-862FFA7C6177}"/>
              </a:ext>
            </a:extLst>
          </p:cNvPr>
          <p:cNvSpPr>
            <a:spLocks noGrp="1"/>
          </p:cNvSpPr>
          <p:nvPr>
            <p:ph type="sldNum" sz="quarter" idx="12"/>
          </p:nvPr>
        </p:nvSpPr>
        <p:spPr/>
        <p:txBody>
          <a:bodyPr/>
          <a:lstStyle>
            <a:lvl1pPr>
              <a:defRPr/>
            </a:lvl1pPr>
          </a:lstStyle>
          <a:p>
            <a:pPr>
              <a:defRPr/>
            </a:pPr>
            <a:fld id="{032C5AC1-3C2B-EB4C-9423-E9C64AA1C727}" type="slidenum">
              <a:rPr lang="en-US" altLang="en-US"/>
              <a:pPr>
                <a:defRPr/>
              </a:pPr>
              <a:t>‹#›</a:t>
            </a:fld>
            <a:endParaRPr lang="en-US" altLang="en-US"/>
          </a:p>
        </p:txBody>
      </p:sp>
    </p:spTree>
    <p:extLst>
      <p:ext uri="{BB962C8B-B14F-4D97-AF65-F5344CB8AC3E}">
        <p14:creationId xmlns:p14="http://schemas.microsoft.com/office/powerpoint/2010/main" val="1387369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39141ADF-5059-B66D-EFA3-393EEC5B248D}"/>
              </a:ext>
            </a:extLst>
          </p:cNvPr>
          <p:cNvSpPr>
            <a:spLocks noGrp="1"/>
          </p:cNvSpPr>
          <p:nvPr>
            <p:ph type="dt" sz="half" idx="10"/>
          </p:nvPr>
        </p:nvSpPr>
        <p:spPr/>
        <p:txBody>
          <a:bodyPr/>
          <a:lstStyle>
            <a:lvl1pPr>
              <a:defRPr/>
            </a:lvl1pPr>
          </a:lstStyle>
          <a:p>
            <a:pPr>
              <a:defRPr/>
            </a:pPr>
            <a:fld id="{BFD65689-6897-0941-9776-A2D1B6896DE7}" type="datetime1">
              <a:rPr lang="en-US" altLang="en-US"/>
              <a:pPr>
                <a:defRPr/>
              </a:pPr>
              <a:t>10/22/22</a:t>
            </a:fld>
            <a:endParaRPr lang="en-US" altLang="en-US"/>
          </a:p>
        </p:txBody>
      </p:sp>
      <p:sp>
        <p:nvSpPr>
          <p:cNvPr id="3" name="Footer Placeholder 4">
            <a:extLst>
              <a:ext uri="{FF2B5EF4-FFF2-40B4-BE49-F238E27FC236}">
                <a16:creationId xmlns:a16="http://schemas.microsoft.com/office/drawing/2014/main" id="{178A764C-DB34-5C40-FE3F-C37168AA2BC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86C265C9-6B72-4EE4-6962-06EA8B3EFBC6}"/>
              </a:ext>
            </a:extLst>
          </p:cNvPr>
          <p:cNvSpPr>
            <a:spLocks noGrp="1"/>
          </p:cNvSpPr>
          <p:nvPr>
            <p:ph type="sldNum" sz="quarter" idx="12"/>
          </p:nvPr>
        </p:nvSpPr>
        <p:spPr/>
        <p:txBody>
          <a:bodyPr/>
          <a:lstStyle>
            <a:lvl1pPr>
              <a:defRPr/>
            </a:lvl1pPr>
          </a:lstStyle>
          <a:p>
            <a:pPr>
              <a:defRPr/>
            </a:pPr>
            <a:fld id="{EFDB9D95-2447-7448-97FC-18D004899961}" type="slidenum">
              <a:rPr lang="en-US" altLang="en-US"/>
              <a:pPr>
                <a:defRPr/>
              </a:pPr>
              <a:t>‹#›</a:t>
            </a:fld>
            <a:endParaRPr lang="en-US" altLang="en-US"/>
          </a:p>
        </p:txBody>
      </p:sp>
    </p:spTree>
    <p:extLst>
      <p:ext uri="{BB962C8B-B14F-4D97-AF65-F5344CB8AC3E}">
        <p14:creationId xmlns:p14="http://schemas.microsoft.com/office/powerpoint/2010/main" val="2033793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89465021-6168-AC4B-69A5-33617107EA89}"/>
              </a:ext>
            </a:extLst>
          </p:cNvPr>
          <p:cNvSpPr>
            <a:spLocks noGrp="1"/>
          </p:cNvSpPr>
          <p:nvPr>
            <p:ph type="dt" sz="half" idx="10"/>
          </p:nvPr>
        </p:nvSpPr>
        <p:spPr/>
        <p:txBody>
          <a:bodyPr/>
          <a:lstStyle>
            <a:lvl1pPr>
              <a:defRPr/>
            </a:lvl1pPr>
          </a:lstStyle>
          <a:p>
            <a:pPr>
              <a:defRPr/>
            </a:pPr>
            <a:fld id="{B287BB17-C4E9-E04F-896C-CEF47A9A3F29}" type="datetime1">
              <a:rPr lang="en-US" altLang="en-US"/>
              <a:pPr>
                <a:defRPr/>
              </a:pPr>
              <a:t>10/22/22</a:t>
            </a:fld>
            <a:endParaRPr lang="en-US" altLang="en-US"/>
          </a:p>
        </p:txBody>
      </p:sp>
      <p:sp>
        <p:nvSpPr>
          <p:cNvPr id="6" name="Footer Placeholder 4">
            <a:extLst>
              <a:ext uri="{FF2B5EF4-FFF2-40B4-BE49-F238E27FC236}">
                <a16:creationId xmlns:a16="http://schemas.microsoft.com/office/drawing/2014/main" id="{72B78492-D723-D6B2-4A29-ED5D4CC3119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514A19E-B684-D7C1-8D7C-06C798F0E4DA}"/>
              </a:ext>
            </a:extLst>
          </p:cNvPr>
          <p:cNvSpPr>
            <a:spLocks noGrp="1"/>
          </p:cNvSpPr>
          <p:nvPr>
            <p:ph type="sldNum" sz="quarter" idx="12"/>
          </p:nvPr>
        </p:nvSpPr>
        <p:spPr/>
        <p:txBody>
          <a:bodyPr/>
          <a:lstStyle>
            <a:lvl1pPr>
              <a:defRPr/>
            </a:lvl1pPr>
          </a:lstStyle>
          <a:p>
            <a:pPr>
              <a:defRPr/>
            </a:pPr>
            <a:fld id="{38139AA6-7619-174F-B05F-A5D72504A1D6}" type="slidenum">
              <a:rPr lang="en-US" altLang="en-US"/>
              <a:pPr>
                <a:defRPr/>
              </a:pPr>
              <a:t>‹#›</a:t>
            </a:fld>
            <a:endParaRPr lang="en-US" altLang="en-US"/>
          </a:p>
        </p:txBody>
      </p:sp>
    </p:spTree>
    <p:extLst>
      <p:ext uri="{BB962C8B-B14F-4D97-AF65-F5344CB8AC3E}">
        <p14:creationId xmlns:p14="http://schemas.microsoft.com/office/powerpoint/2010/main" val="2945787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C3916C38-0BAD-1534-34F2-6CBEFA120FD0}"/>
              </a:ext>
            </a:extLst>
          </p:cNvPr>
          <p:cNvSpPr>
            <a:spLocks noGrp="1"/>
          </p:cNvSpPr>
          <p:nvPr>
            <p:ph type="dt" sz="half" idx="10"/>
          </p:nvPr>
        </p:nvSpPr>
        <p:spPr/>
        <p:txBody>
          <a:bodyPr/>
          <a:lstStyle>
            <a:lvl1pPr>
              <a:defRPr/>
            </a:lvl1pPr>
          </a:lstStyle>
          <a:p>
            <a:pPr>
              <a:defRPr/>
            </a:pPr>
            <a:fld id="{84948258-F096-BB4E-93DD-EBA04ADF8278}" type="datetime1">
              <a:rPr lang="en-US" altLang="en-US"/>
              <a:pPr>
                <a:defRPr/>
              </a:pPr>
              <a:t>10/22/22</a:t>
            </a:fld>
            <a:endParaRPr lang="en-US" altLang="en-US"/>
          </a:p>
        </p:txBody>
      </p:sp>
      <p:sp>
        <p:nvSpPr>
          <p:cNvPr id="6" name="Footer Placeholder 4">
            <a:extLst>
              <a:ext uri="{FF2B5EF4-FFF2-40B4-BE49-F238E27FC236}">
                <a16:creationId xmlns:a16="http://schemas.microsoft.com/office/drawing/2014/main" id="{E63BCD66-7555-C568-2A00-503F60D9E75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8A715B9-A137-D047-95BA-2078309854D1}"/>
              </a:ext>
            </a:extLst>
          </p:cNvPr>
          <p:cNvSpPr>
            <a:spLocks noGrp="1"/>
          </p:cNvSpPr>
          <p:nvPr>
            <p:ph type="sldNum" sz="quarter" idx="12"/>
          </p:nvPr>
        </p:nvSpPr>
        <p:spPr/>
        <p:txBody>
          <a:bodyPr/>
          <a:lstStyle>
            <a:lvl1pPr>
              <a:defRPr/>
            </a:lvl1pPr>
          </a:lstStyle>
          <a:p>
            <a:pPr>
              <a:defRPr/>
            </a:pPr>
            <a:fld id="{B9005755-E7D3-7C41-9451-118821E3BF2D}" type="slidenum">
              <a:rPr lang="en-US" altLang="en-US"/>
              <a:pPr>
                <a:defRPr/>
              </a:pPr>
              <a:t>‹#›</a:t>
            </a:fld>
            <a:endParaRPr lang="en-US" altLang="en-US"/>
          </a:p>
        </p:txBody>
      </p:sp>
    </p:spTree>
    <p:extLst>
      <p:ext uri="{BB962C8B-B14F-4D97-AF65-F5344CB8AC3E}">
        <p14:creationId xmlns:p14="http://schemas.microsoft.com/office/powerpoint/2010/main" val="3992168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E63FFE7-F990-926B-5D59-EFDF41AC5B6B}"/>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31EDF5A8-AFC3-1D67-4A10-94C192401907}"/>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A3A84058-4622-B144-DCCE-E20AF20950B6}"/>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defRPr>
            </a:lvl1pPr>
          </a:lstStyle>
          <a:p>
            <a:pPr>
              <a:defRPr/>
            </a:pPr>
            <a:fld id="{31B0E150-34C9-5948-B4D9-F2372FC26C54}" type="datetime1">
              <a:rPr lang="en-US" altLang="en-US"/>
              <a:pPr>
                <a:defRPr/>
              </a:pPr>
              <a:t>10/22/22</a:t>
            </a:fld>
            <a:endParaRPr lang="en-US" altLang="en-US"/>
          </a:p>
        </p:txBody>
      </p:sp>
      <p:sp>
        <p:nvSpPr>
          <p:cNvPr id="5" name="Footer Placeholder 4">
            <a:extLst>
              <a:ext uri="{FF2B5EF4-FFF2-40B4-BE49-F238E27FC236}">
                <a16:creationId xmlns:a16="http://schemas.microsoft.com/office/drawing/2014/main" id="{1D25C5FA-3B29-F797-FD00-0AF48453364B}"/>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BE67B6A6-07B4-FBBB-5DB7-65CE295FE3F6}"/>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F82BEDEB-DBF8-724A-B0E1-34F23B168C8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1"/>
          </a:solidFill>
          <a:latin typeface="Calibri" pitchFamily="34" charset="0"/>
          <a:ea typeface="ＭＳ Ｐゴシック" charset="-128"/>
          <a:cs typeface="ＭＳ Ｐゴシック"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charset="-128"/>
          <a:cs typeface="ＭＳ Ｐゴシック"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charset="-128"/>
          <a:cs typeface="ＭＳ Ｐゴシック"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charset="-128"/>
          <a:cs typeface="ＭＳ Ｐゴシック"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developer.apple.com/documentation/swift/string" TargetMode="External"/><Relationship Id="rId2" Type="http://schemas.openxmlformats.org/officeDocument/2006/relationships/hyperlink" Target="https://developer.apple.com/documentation/uikit/uiview" TargetMode="External"/><Relationship Id="rId1" Type="http://schemas.openxmlformats.org/officeDocument/2006/relationships/slideLayout" Target="../slideLayouts/slideLayout2.xml"/><Relationship Id="rId5" Type="http://schemas.openxmlformats.org/officeDocument/2006/relationships/hyperlink" Target="https://developer.apple.com/documentation/uikit/uiviewcontroller/1621487-nibname" TargetMode="External"/><Relationship Id="rId4" Type="http://schemas.openxmlformats.org/officeDocument/2006/relationships/hyperlink" Target="https://developer.apple.com/documentation/foundation/bundle"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apple.com/documentation/uikit/uiviewcontroller/2097563-isviewloaded" TargetMode="External"/><Relationship Id="rId2" Type="http://schemas.openxmlformats.org/officeDocument/2006/relationships/hyperlink" Target="https://developer.apple.com/documentation/swift/bool" TargetMode="External"/><Relationship Id="rId1" Type="http://schemas.openxmlformats.org/officeDocument/2006/relationships/slideLayout" Target="../slideLayouts/slideLayout2.xml"/><Relationship Id="rId4" Type="http://schemas.openxmlformats.org/officeDocument/2006/relationships/hyperlink" Target="https://developer.apple.com/documentation/uikit/uiview"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eveloper.apple.com/documentation/uikit/uiviewcontroller" TargetMode="External"/><Relationship Id="rId2" Type="http://schemas.openxmlformats.org/officeDocument/2006/relationships/hyperlink" Target="https://developer.apple.com/documentation/swift/strin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developer.apple.com/library/ios/documentation/uikit/reference/UIView_Class/UIView/UIView.html#//apple_ref/occ/instp/UIView/autoresizingMask" TargetMode="External"/><Relationship Id="rId3" Type="http://schemas.openxmlformats.org/officeDocument/2006/relationships/hyperlink" Target="https://developer.apple.com/documentation/uikit/uiviewcontroller/1621458-willanimaterotation" TargetMode="External"/><Relationship Id="rId7" Type="http://schemas.openxmlformats.org/officeDocument/2006/relationships/hyperlink" Target="http://developer.apple.com/library/ios/documentation/uikit/reference/UIView_Class/UIView/UIView.html#//apple_ref/occ/instp/UIView/autoresizesSubviews" TargetMode="External"/><Relationship Id="rId2" Type="http://schemas.openxmlformats.org/officeDocument/2006/relationships/hyperlink" Target="https://developer.apple.com/documentation/uikit/uiviewcontroller/1621376-willrotate" TargetMode="External"/><Relationship Id="rId1" Type="http://schemas.openxmlformats.org/officeDocument/2006/relationships/slideLayout" Target="../slideLayouts/slideLayout2.xml"/><Relationship Id="rId6" Type="http://schemas.openxmlformats.org/officeDocument/2006/relationships/hyperlink" Target="#//apple_ref/occ/instm/UIViewController/viewWillLayoutSubviews"/><Relationship Id="rId5" Type="http://schemas.openxmlformats.org/officeDocument/2006/relationships/hyperlink" Target="https://developer.apple.com/documentation/uikit/uiviewcontroller/1621438-preferredinterfaceorientationfor" TargetMode="External"/><Relationship Id="rId4" Type="http://schemas.openxmlformats.org/officeDocument/2006/relationships/hyperlink" Target="https://developer.apple.com/documentation/uikit/uiviewcontroller/1621492-didrotate"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apple.com/documentation/uikit/uiinterfaceorientation" TargetMode="External"/><Relationship Id="rId2" Type="http://schemas.openxmlformats.org/officeDocument/2006/relationships/hyperlink" Target="https://developer.apple.com/documentation/uikit/uiinterfaceorientationmask"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eveloper.apple.com/library/ios/documentation/UIKit/Reference/UIViewController_Class/Reference/Reference.html#//apple_ref/occ/instm/UIViewController/supportedInterfaceOrientations" TargetMode="External"/><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hyperlink" Target="https://developer.apple.com/library/ios/documentation/UIKit/Reference/UIApplication_Class/Reference/Reference.html#//apple_ref/occ/instm/UIApplication/statusBarOrientation" TargetMode="External"/><Relationship Id="rId4" Type="http://schemas.openxmlformats.org/officeDocument/2006/relationships/hyperlink" Target="https://developer.apple.com/library/ios/documentation/UIKit/Reference/UIViewController_Class/Reference/Reference.html#//apple_ref/occ/instm/UIViewController/shouldAutorotat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s://developer.apple.com/documentation/uikit/uiviewcontroller"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developer.apple.com/library/ios/documentation/UIKit/Reference/UIWindow_Class/UIWindowClassReference/UIWindowClassReference.html#//apple_ref/occ/instp/UIWindow/rootViewController" TargetMode="External"/><Relationship Id="rId2" Type="http://schemas.openxmlformats.org/officeDocument/2006/relationships/hyperlink" Target="https://developer.apple.com/library/ios/documentation/UIKit/Reference/UIKitFunctionReference/Reference/reference.html#//apple_ref/c/func/UIApplicationMain" TargetMode="External"/><Relationship Id="rId1" Type="http://schemas.openxmlformats.org/officeDocument/2006/relationships/slideLayout" Target="../slideLayouts/slideLayout7.xml"/><Relationship Id="rId5" Type="http://schemas.openxmlformats.org/officeDocument/2006/relationships/hyperlink" Target="https://developer.apple.com/library/ios/documentation/UIKit/Reference/UIWindow_Class/UIWindowClassReference/UIWindowClassReference.html#//apple_ref/occ/instm/UIWindow/makeKeyAndVisible" TargetMode="External"/><Relationship Id="rId4" Type="http://schemas.openxmlformats.org/officeDocument/2006/relationships/hyperlink" Target="https://developer.apple.com/library/ios/documentation/UIKit/Reference/UIApplicationDelegate_Protocol/Reference/Reference.html#//apple_ref/occ/intfm/UIApplicationDelegate/application:didFinishLaunchingWithOption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developer.apple.com/library/ios/documentation/UIKit/Reference/UIViewController_Class/Reference/Reference.html#//apple_ref/occ/instp/UIViewController/editing" TargetMode="External"/><Relationship Id="rId2" Type="http://schemas.openxmlformats.org/officeDocument/2006/relationships/hyperlink" Target="https://developer.apple.com/library/ios/documentation/UIKit/Reference/UIViewController_Class/Reference/Reference.html#//apple_ref/occ/instm/UIViewController/setEditing:animated:" TargetMode="External"/><Relationship Id="rId1" Type="http://schemas.openxmlformats.org/officeDocument/2006/relationships/slideLayout" Target="../slideLayouts/slideLayout2.xml"/><Relationship Id="rId4" Type="http://schemas.openxmlformats.org/officeDocument/2006/relationships/hyperlink" Target="https://developer.apple.com/library/ios/documentation/UIKit/Reference/UIViewController_Class/Reference/Reference.html#//apple_ref/occ/instm/UIViewController/editButtonItem"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developer.apple.com/library/ios/documentation/uikit/reference/UIViewController_Class/DeprecationAppendix/AppendixADeprecatedAPI.html#//apple_ref/occ/instm/UIViewController/viewWillUnload" TargetMode="External"/><Relationship Id="rId2" Type="http://schemas.openxmlformats.org/officeDocument/2006/relationships/hyperlink" Target="#//apple_ref/occ/instm/UIViewController/didReceiveMemoryWarning"/><Relationship Id="rId1" Type="http://schemas.openxmlformats.org/officeDocument/2006/relationships/slideLayout" Target="../slideLayouts/slideLayout2.xml"/><Relationship Id="rId5" Type="http://schemas.openxmlformats.org/officeDocument/2006/relationships/hyperlink" Target="#//apple_ref/occ/instm/UIViewController/viewDidLoad"/><Relationship Id="rId4" Type="http://schemas.openxmlformats.org/officeDocument/2006/relationships/hyperlink" Target="http://developer.apple.com/library/ios/documentation/uikit/reference/UIViewController_Class/DeprecationAppendix/AppendixADeprecatedAPI.html#//apple_ref/occ/instm/UIViewController/viewDidUnload"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developer.apple.com/library/ios/documentation/UIKit/Reference/UIView_Class/UIView/UIView.html#//apple_ref/occ/instm/UIView/addSubview:"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developer.apple.com/documentation/uikit/uiviewcontroller"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eveloper.apple.com/documentation/uikit/uimodalpresentationstyle" TargetMode="External"/><Relationship Id="rId2" Type="http://schemas.openxmlformats.org/officeDocument/2006/relationships/hyperlink" Target="http://developer.apple.com/library/ios/documentation/General/Conceptual/DevPedia-CocoaCore/ObjectCreation.html#//apple_ref/doc/uid/TP40008195-CH39" TargetMode="External"/><Relationship Id="rId1" Type="http://schemas.openxmlformats.org/officeDocument/2006/relationships/slideLayout" Target="../slideLayouts/slideLayout2.xml"/><Relationship Id="rId6" Type="http://schemas.openxmlformats.org/officeDocument/2006/relationships/hyperlink" Target="http://developer.apple.com/library/ios/documentation/General/Conceptual/DevPedia-CocoaCore/Delegation.html#//apple_ref/doc/uid/TP40008195-CH14" TargetMode="External"/><Relationship Id="rId5" Type="http://schemas.openxmlformats.org/officeDocument/2006/relationships/hyperlink" Target="http://developer.apple.com/library/ios/documentation/General/Conceptual/DevPedia-CocoaCore/DeclaredProperty.html" TargetMode="External"/><Relationship Id="rId4" Type="http://schemas.openxmlformats.org/officeDocument/2006/relationships/hyperlink" Target="http://developer.apple.com/library/ios/documentation/UIKit/Reference/UIViewController_Class/Reference/Reference.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developer.apple.com/library/ios/documentation/UIKit/Reference/UIViewController_Class/Reference/Reference.html#//apple_ref/occ/cl/UIViewController"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developer.apple.com/library/ios/documentation/UIKit/Reference/UIViewController_Class/Reference/Reference.html#//apple_ref/occ/instm/UIViewController/loadView" TargetMode="External"/><Relationship Id="rId7" Type="http://schemas.openxmlformats.org/officeDocument/2006/relationships/hyperlink" Target="http://developer.apple.com/library/ios/documentation/UIKit/Reference/UIViewController_Class/Reference/Reference.html#//apple_ref/occ/instm/UIViewController/viewDidLoad" TargetMode="External"/><Relationship Id="rId2" Type="http://schemas.openxmlformats.org/officeDocument/2006/relationships/hyperlink" Target="http://developer.apple.com/library/ios/documentation/UIKit/Reference/UIViewController_Class/Reference/Reference.html#//apple_ref/occ/instp/UIViewController/view" TargetMode="External"/><Relationship Id="rId1" Type="http://schemas.openxmlformats.org/officeDocument/2006/relationships/slideLayout" Target="../slideLayouts/slideLayout2.xml"/><Relationship Id="rId6" Type="http://schemas.openxmlformats.org/officeDocument/2006/relationships/hyperlink" Target="http://developer.apple.com/library/ios/documentation/UIKit/Reference/UIView_Class/UIView/UIView.html#//apple_ref/occ/cl/UIView" TargetMode="External"/><Relationship Id="rId5" Type="http://schemas.openxmlformats.org/officeDocument/2006/relationships/hyperlink" Target="http://developer.apple.com/library/ios/documentation/UIKit/Reference/UIViewController_Class/Reference/Reference.html#//apple_ref/occ/instp/UIViewController/nibBundle" TargetMode="External"/><Relationship Id="rId4" Type="http://schemas.openxmlformats.org/officeDocument/2006/relationships/hyperlink" Target="http://developer.apple.com/library/ios/documentation/UIKit/Reference/UIViewController_Class/Reference/Reference.html#//apple_ref/occ/instp/UIViewController/nibName"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developer.apple.com/documentation/uikit/uicollectionviewcontroller" TargetMode="External"/><Relationship Id="rId2" Type="http://schemas.openxmlformats.org/officeDocument/2006/relationships/hyperlink" Target="https://developer.apple.com/documentation/uikit/uitableviewcontroller" TargetMode="External"/><Relationship Id="rId1" Type="http://schemas.openxmlformats.org/officeDocument/2006/relationships/slideLayout" Target="../slideLayouts/slideLayout2.xml"/><Relationship Id="rId4" Type="http://schemas.openxmlformats.org/officeDocument/2006/relationships/hyperlink" Target="https://developer.apple.com/documentation/uikit/uiviewcontroller"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developer.apple.com/documentation/coregraphics/cgrect" TargetMode="Externa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developer.apple.com/documentation/uikit/uitableviewstyle"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developer.apple.com/documentation/swift/int" TargetMode="External"/><Relationship Id="rId2" Type="http://schemas.openxmlformats.org/officeDocument/2006/relationships/hyperlink" Target="https://developer.apple.com/documentation/uikit/uitableviewdatasource" TargetMode="External"/><Relationship Id="rId1" Type="http://schemas.openxmlformats.org/officeDocument/2006/relationships/slideLayout" Target="../slideLayouts/slideLayout2.xml"/><Relationship Id="rId5" Type="http://schemas.openxmlformats.org/officeDocument/2006/relationships/hyperlink" Target="https://developer.apple.com/documentation/uikit/uitableviewcell" TargetMode="External"/><Relationship Id="rId4" Type="http://schemas.openxmlformats.org/officeDocument/2006/relationships/hyperlink" Target="https://developer.apple.com/documentation/foundation/indexpath"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eveloper.apple.com/documentation/uikit/uiimageview" TargetMode="External"/><Relationship Id="rId2" Type="http://schemas.openxmlformats.org/officeDocument/2006/relationships/hyperlink" Target="https://developer.apple.com/documentation/uikit/uilabel" TargetMode="Externa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hyperlink" Target="https://developer.apple.com/documentation/swift/string" TargetMode="External"/><Relationship Id="rId4" Type="http://schemas.openxmlformats.org/officeDocument/2006/relationships/hyperlink" Target="https://developer.apple.com/documentation/uikit/uitableviewcellstyl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8" Type="http://schemas.openxmlformats.org/officeDocument/2006/relationships/hyperlink" Target="https://developer.apple.com/library/ios/documentation/UIKit/Reference/UITableViewCell_Class/Reference/Reference.html#//apple_ref/c/econst/UITableViewCellStyleValue1" TargetMode="External"/><Relationship Id="rId3" Type="http://schemas.openxmlformats.org/officeDocument/2006/relationships/image" Target="../media/image35.png"/><Relationship Id="rId7" Type="http://schemas.openxmlformats.org/officeDocument/2006/relationships/hyperlink" Target="https://developer.apple.com/library/ios/documentation/UIKit/Reference/UITableViewCell_Class/Reference/Reference.html#//apple_ref/c/econst/UITableViewCellStyleSubtitle" TargetMode="External"/><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hyperlink" Target="https://developer.apple.com/library/ios/documentation/UIKit/Reference/UITableViewCell_Class/Reference/Reference.html#//apple_ref/c/econst/UITableViewCellStyleDefault" TargetMode="External"/><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hyperlink" Target="https://developer.apple.com/library/ios/documentation/UIKit/Reference/UITableViewCell_Class/Reference/Reference.html#//apple_ref/c/econst/UITableViewCellStyleValue2"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developer.apple.com/documentation/uikit/uitableview/1614878-dequeuereusablecell"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developer.apple.com/library/ios/documentation/UIKit/Reference/UIViewController_Class/Reference/Reference.html#//apple_ref/occ/cl/UIViewController"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eveloper.apple.com/documentation/swift/bool" TargetMode="External"/><Relationship Id="rId2" Type="http://schemas.openxmlformats.org/officeDocument/2006/relationships/hyperlink" Target="https://developer.apple.com/documentation/uikit/uiviewcontroller" TargetMode="External"/><Relationship Id="rId1" Type="http://schemas.openxmlformats.org/officeDocument/2006/relationships/slideLayout" Target="../slideLayouts/slideLayout2.xml"/><Relationship Id="rId5" Type="http://schemas.openxmlformats.org/officeDocument/2006/relationships/hyperlink" Target="http://developer.apple.com/library/ios/documentation/UIKit/Reference/UIViewController_Class/Reference/Reference.html#//apple_ref/occ/instp/UIViewController/view" TargetMode="External"/><Relationship Id="rId4" Type="http://schemas.openxmlformats.org/officeDocument/2006/relationships/hyperlink" Target="http://developer.apple.com/library/ios/documentation/UIKit/Reference/UINavigationControllerDelegate_Protocol/Reference/Reference.html#//apple_ref/occ/intf/UINavigationControllerDelegate"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developer.apple.com/documentation/uikit/uinavigationcontroller/1621862-visibleviewcontroller" TargetMode="External"/><Relationship Id="rId2" Type="http://schemas.openxmlformats.org/officeDocument/2006/relationships/hyperlink" Target="https://developer.apple.com/documentation/uikit/uiviewcontroller" TargetMode="External"/><Relationship Id="rId1" Type="http://schemas.openxmlformats.org/officeDocument/2006/relationships/slideLayout" Target="../slideLayouts/slideLayout2.xml"/><Relationship Id="rId4" Type="http://schemas.openxmlformats.org/officeDocument/2006/relationships/hyperlink" Target="https://developer.apple.com/documentation/uikit/uinavigationcontroller/1621849-topviewcontroller"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developer.apple.com/documentation/uikit/uiviewcontroller" TargetMode="External"/><Relationship Id="rId2" Type="http://schemas.openxmlformats.org/officeDocument/2006/relationships/hyperlink" Target="https://developer.apple.com/documentation/uikit/uinavigationcontroller/1621873-viewcontrollers" TargetMode="External"/><Relationship Id="rId1" Type="http://schemas.openxmlformats.org/officeDocument/2006/relationships/slideLayout" Target="../slideLayouts/slideLayout2.xml"/><Relationship Id="rId5" Type="http://schemas.openxmlformats.org/officeDocument/2006/relationships/hyperlink" Target="https://developer.apple.com/documentation/swift/bool" TargetMode="External"/><Relationship Id="rId4" Type="http://schemas.openxmlformats.org/officeDocument/2006/relationships/hyperlink" Target="https://developer.apple.com/documentation/uikit/uinavigationcontroller/1621861-setviewcontrollers"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developer.apple.com/documentation/swift/bool" TargetMode="External"/><Relationship Id="rId2" Type="http://schemas.openxmlformats.org/officeDocument/2006/relationships/hyperlink" Target="https://developer.apple.com/documentation/uikit/uiviewcontroller"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developer.apple.com/library/ios/documentation/UIKit/Reference/UINavigationItem_Class/Reference/UINavigationItem.html#//apple_ref/occ/instp/UINavigationItem/leftBarButtonItem" TargetMode="External"/><Relationship Id="rId2" Type="http://schemas.openxmlformats.org/officeDocument/2006/relationships/hyperlink" Target="https://developer.apple.com/documentation/swift/bool" TargetMode="External"/><Relationship Id="rId1" Type="http://schemas.openxmlformats.org/officeDocument/2006/relationships/slideLayout" Target="../slideLayouts/slideLayout2.xml"/><Relationship Id="rId5" Type="http://schemas.openxmlformats.org/officeDocument/2006/relationships/hyperlink" Target="http://developer.apple.com/library/ios/documentation/UIKit/Reference/UINavigationItem_Class/Reference/UINavigationItem.html#//apple_ref/occ/instp/UINavigationItem/titleView" TargetMode="External"/><Relationship Id="rId4" Type="http://schemas.openxmlformats.org/officeDocument/2006/relationships/hyperlink" Target="http://developer.apple.com/library/ios/documentation/UIKit/Reference/UINavigationItem_Class/Reference/UINavigationItem.html#//apple_ref/occ/instp/UINavigationItem/backBarButtonItem"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developer.apple.com/library/ios/documentation/UIKit/Reference/UIViewController_Class/Reference/Reference.html#//apple_ref/occ/instp/UIViewController/toolbarItems" TargetMode="External"/><Relationship Id="rId2" Type="http://schemas.openxmlformats.org/officeDocument/2006/relationships/hyperlink" Target="https://developer.apple.com/documentation/swift/bool" TargetMode="External"/><Relationship Id="rId1" Type="http://schemas.openxmlformats.org/officeDocument/2006/relationships/slideLayout" Target="../slideLayouts/slideLayout2.xml"/><Relationship Id="rId4" Type="http://schemas.openxmlformats.org/officeDocument/2006/relationships/hyperlink" Target="http://developer.apple.com/library/ios/documentation/UIKit/Reference/UINavigationController_Class/Reference/Reference.html#//apple_ref/occ/instm/UINavigationController/setToolbarHidden:animated:"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hyperlink" Target="http://developer.apple.com/library/ios/documentation/UIKit/Reference/UIViewController_Class/Reference/Reference.html#//apple_ref/occ/instp/UIViewController/wantsFullScreenLayout"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hyperlink" Target="https://developer.apple.com/documentation/uikit/uinavigationitem/3656350-backbuttondisplaymode" TargetMode="External"/><Relationship Id="rId3" Type="http://schemas.openxmlformats.org/officeDocument/2006/relationships/hyperlink" Target="https://developer.apple.com/documentation/uikit/uinavigationitem/1624936-leftbarbuttonitem" TargetMode="External"/><Relationship Id="rId7" Type="http://schemas.openxmlformats.org/officeDocument/2006/relationships/hyperlink" Target="https://developer.apple.com/documentation/uikit/uinavigationitem/1624947-hidesbackbutton" TargetMode="External"/><Relationship Id="rId2" Type="http://schemas.openxmlformats.org/officeDocument/2006/relationships/hyperlink" Target="https://developer.apple.com/documentation/uikit/uiviewcontroller/1621851-navigationitem" TargetMode="External"/><Relationship Id="rId1" Type="http://schemas.openxmlformats.org/officeDocument/2006/relationships/slideLayout" Target="../slideLayouts/slideLayout2.xml"/><Relationship Id="rId6" Type="http://schemas.openxmlformats.org/officeDocument/2006/relationships/hyperlink" Target="https://developer.apple.com/documentation/uikit/uinavigationitem/3600576-backbuttontitle" TargetMode="External"/><Relationship Id="rId11" Type="http://schemas.openxmlformats.org/officeDocument/2006/relationships/hyperlink" Target="https://developer.apple.com/documentation/uikit/uinavigationitem/1624956-rightbarbuttonitems" TargetMode="External"/><Relationship Id="rId5" Type="http://schemas.openxmlformats.org/officeDocument/2006/relationships/hyperlink" Target="https://developer.apple.com/documentation/uikit/uinavigationitem/1624958-backbarbuttonitem" TargetMode="External"/><Relationship Id="rId10" Type="http://schemas.openxmlformats.org/officeDocument/2006/relationships/hyperlink" Target="https://developer.apple.com/documentation/uikit/uinavigationitem/1624957-rightbarbuttonitem" TargetMode="External"/><Relationship Id="rId4" Type="http://schemas.openxmlformats.org/officeDocument/2006/relationships/hyperlink" Target="https://developer.apple.com/documentation/uikit/uinavigationitem/1624946-leftbarbuttonitems" TargetMode="External"/><Relationship Id="rId9" Type="http://schemas.openxmlformats.org/officeDocument/2006/relationships/hyperlink" Target="https://developer.apple.com/documentation/uikit/uinavigationitem/1624933-leftitemssupplementbackbutton"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developer.apple.com/documentation/uikit/uinavigationitem/2909056-largetitledisplaymode" TargetMode="External"/><Relationship Id="rId7" Type="http://schemas.openxmlformats.org/officeDocument/2006/relationships/hyperlink" Target="https://developer.apple.com/documentation/uikit/uibarbuttonitem" TargetMode="External"/><Relationship Id="rId2" Type="http://schemas.openxmlformats.org/officeDocument/2006/relationships/hyperlink" Target="https://developer.apple.com/documentation/uikit/uinavigationitem/1624935-titleview" TargetMode="External"/><Relationship Id="rId1" Type="http://schemas.openxmlformats.org/officeDocument/2006/relationships/slideLayout" Target="../slideLayouts/slideLayout2.xml"/><Relationship Id="rId6" Type="http://schemas.openxmlformats.org/officeDocument/2006/relationships/hyperlink" Target="https://developer.apple.com/documentation/uikit/uinavigationitem/2897296-hidessearchbarwhenscrolling" TargetMode="External"/><Relationship Id="rId5" Type="http://schemas.openxmlformats.org/officeDocument/2006/relationships/hyperlink" Target="https://developer.apple.com/documentation/uikit/uinavigationitem/2897305-searchcontroller" TargetMode="External"/><Relationship Id="rId4" Type="http://schemas.openxmlformats.org/officeDocument/2006/relationships/hyperlink" Target="https://developer.apple.com/documentation/uikit/uinavigationitem/1624930-prompt"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apple.com/documentation/uikit/uibarbuttonitem/1617127-action" TargetMode="External"/><Relationship Id="rId2" Type="http://schemas.openxmlformats.org/officeDocument/2006/relationships/hyperlink" Target="https://developer.apple.com/documentation/uikit/uibarbuttonitem/1617154-target"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hyperlink" Target="https://developer.apple.com/documentation/uikit/uiviewcontroller"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developer.apple.com/library/ios/documentation/uikit/reference/UIResponder_Class/Reference/Reference.html#//apple_ref/occ/cl/UIResponder"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developer.apple.com/documentation/swift/int"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developer.apple.com/documentation/uikit/uiviewcontroller" TargetMode="External"/><Relationship Id="rId2" Type="http://schemas.openxmlformats.org/officeDocument/2006/relationships/hyperlink" Target="https://developer.apple.com/documentation/uikit/uinavigationcontroller" TargetMode="External"/><Relationship Id="rId1" Type="http://schemas.openxmlformats.org/officeDocument/2006/relationships/slideLayout" Target="../slideLayouts/slideLayout2.xml"/><Relationship Id="rId6" Type="http://schemas.openxmlformats.org/officeDocument/2006/relationships/hyperlink" Target="http://developer.apple.com/library/ios/documentation/UIKit/Reference/UIViewController_Class/Reference/Reference.html#//apple_ref/occ/instp/UIViewController/wantsFullScreenLayout" TargetMode="External"/><Relationship Id="rId5" Type="http://schemas.openxmlformats.org/officeDocument/2006/relationships/hyperlink" Target="http://developer.apple.com/library/ios/documentation/General/Conceptual/DevPedia-CocoaCore/DeclaredProperty.html#//apple_ref/doc/uid/TP40008195-CH13" TargetMode="External"/><Relationship Id="rId4" Type="http://schemas.openxmlformats.org/officeDocument/2006/relationships/hyperlink" Target="http://developer.apple.com/library/ios/documentation/UIKit/Reference/UITabBarItem_Class/Reference/Reference.html#//apple_ref/occ/instp/UITabBarItem/badgeValue"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hyperlink" Target="https://developer.apple.com/documentation/swift/bool" TargetMode="External"/><Relationship Id="rId2" Type="http://schemas.openxmlformats.org/officeDocument/2006/relationships/hyperlink" Target="https://developer.apple.com/documentation/coregraphics/cgfloat" TargetMode="External"/><Relationship Id="rId1" Type="http://schemas.openxmlformats.org/officeDocument/2006/relationships/slideLayout" Target="../slideLayouts/slideLayout2.xml"/><Relationship Id="rId6" Type="http://schemas.openxmlformats.org/officeDocument/2006/relationships/hyperlink" Target="https://developer.apple.com/documentation/uikit/uisplitviewcontrollerdisplaymode" TargetMode="External"/><Relationship Id="rId5" Type="http://schemas.openxmlformats.org/officeDocument/2006/relationships/hyperlink" Target="https://developer.apple.com/documentation/uikit/uisplitviewcontrollerdelegate/1623192-targetdisplaymodeforaction" TargetMode="External"/><Relationship Id="rId4" Type="http://schemas.openxmlformats.org/officeDocument/2006/relationships/hyperlink" Target="https://developer.apple.com/documentation/uikit/uibarbuttonitem"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developer.apple.com/library/ios/documentation/UIKit/Reference/UIViewController_Class/Reference/Reference.html#//apple_ref/occ/instp/UIViewController/modalTransitionStyle" TargetMode="External"/><Relationship Id="rId2" Type="http://schemas.openxmlformats.org/officeDocument/2006/relationships/hyperlink" Target="http://developer.apple.com/library/ios/documentation/General/Conceptual/DevPedia-CocoaCore/ObjectCreation.html#//apple_ref/doc/uid/TP40008195-CH39" TargetMode="External"/><Relationship Id="rId1" Type="http://schemas.openxmlformats.org/officeDocument/2006/relationships/slideLayout" Target="../slideLayouts/slideLayout2.xml"/><Relationship Id="rId5" Type="http://schemas.openxmlformats.org/officeDocument/2006/relationships/hyperlink" Target="http://developer.apple.com/library/ios/documentation/General/Conceptual/DevPedia-CocoaCore/Delegation.html#//apple_ref/doc/uid/TP40008195-CH14" TargetMode="External"/><Relationship Id="rId4" Type="http://schemas.openxmlformats.org/officeDocument/2006/relationships/hyperlink" Target="http://developer.apple.com/library/ios/documentation/General/Conceptual/DevPedia-CocoaCore/DeclaredProperty.html#//apple_ref/doc/uid/TP40008195-CH13"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developer.apple.com/library/ios/documentation/UIKit/Reference/UIActivityViewController_Class/Reference/Reference.html#//apple_ref/doc/uid/TP40011976" TargetMode="External"/><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apple_ref/occ/clm/MFMailComposeViewController/canSendMail"/><Relationship Id="rId2" Type="http://schemas.openxmlformats.org/officeDocument/2006/relationships/image" Target="../media/image60.jpeg"/><Relationship Id="rId1" Type="http://schemas.openxmlformats.org/officeDocument/2006/relationships/slideLayout" Target="../slideLayouts/slideLayout8.xml"/><Relationship Id="rId4" Type="http://schemas.openxmlformats.org/officeDocument/2006/relationships/hyperlink" Target="http://developer.apple.com/library/ios/documentation/UIKit/Reference/UIViewController_Class/DeprecationAppendix/AppendixADeprecatedAPI.html#//apple_ref/occ/instm/UIViewController/presentModalViewController:animated:"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developer.apple.com/library/ios/documentation/mediaplayer/reference/MPMediaPickerControllerDelegate_ProtocolReference/Reference/Reference.html" TargetMode="External"/><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hyperlink" Target="https://developer.apple.com/documentation/avkit/avplayerviewcontrollerdelegate" TargetMode="External"/><Relationship Id="rId2" Type="http://schemas.openxmlformats.org/officeDocument/2006/relationships/hyperlink" Target="https://developer.apple.com/documentation/avfoundation/avplayer" TargetMode="External"/><Relationship Id="rId1" Type="http://schemas.openxmlformats.org/officeDocument/2006/relationships/slideLayout" Target="../slideLayouts/slideLayout2.xml"/><Relationship Id="rId4" Type="http://schemas.openxmlformats.org/officeDocument/2006/relationships/hyperlink" Target="https://developer.apple.com/documentation/avkit/avplayerviewcontroll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78921A7A-4813-7F45-BA14-E0EF5A2AB3FA}"/>
              </a:ext>
            </a:extLst>
          </p:cNvPr>
          <p:cNvSpPr>
            <a:spLocks noGrp="1"/>
          </p:cNvSpPr>
          <p:nvPr>
            <p:ph type="ctrTitle"/>
          </p:nvPr>
        </p:nvSpPr>
        <p:spPr/>
        <p:txBody>
          <a:bodyPr/>
          <a:lstStyle/>
          <a:p>
            <a:pPr eaLnBrk="1" hangingPunct="1"/>
            <a:r>
              <a:rPr lang="en-US" altLang="en-US">
                <a:ea typeface="ＭＳ Ｐゴシック" panose="020B0600070205080204" pitchFamily="34" charset="-128"/>
              </a:rPr>
              <a:t>View Controllers</a:t>
            </a:r>
          </a:p>
        </p:txBody>
      </p:sp>
      <p:sp>
        <p:nvSpPr>
          <p:cNvPr id="3" name="Subtitle 2">
            <a:extLst>
              <a:ext uri="{FF2B5EF4-FFF2-40B4-BE49-F238E27FC236}">
                <a16:creationId xmlns:a16="http://schemas.microsoft.com/office/drawing/2014/main" id="{CEB686C4-BBD2-3330-09D5-0B3FB6089E86}"/>
              </a:ext>
            </a:extLst>
          </p:cNvPr>
          <p:cNvSpPr>
            <a:spLocks noGrp="1"/>
          </p:cNvSpPr>
          <p:nvPr>
            <p:ph type="subTitle" idx="1"/>
          </p:nvPr>
        </p:nvSpPr>
        <p:spPr/>
        <p:txBody>
          <a:bodyPr rtlCol="0">
            <a:normAutofit/>
          </a:bodyPr>
          <a:lstStyle/>
          <a:p>
            <a:pPr eaLnBrk="1" fontAlgn="auto" hangingPunct="1">
              <a:spcAft>
                <a:spcPts val="0"/>
              </a:spcAft>
              <a:defRPr/>
            </a:pPr>
            <a:r>
              <a:rPr lang="en-US" dirty="0">
                <a:ea typeface="+mn-ea"/>
                <a:cs typeface="+mn-cs"/>
              </a:rPr>
              <a:t>iOS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3">
            <a:extLst>
              <a:ext uri="{FF2B5EF4-FFF2-40B4-BE49-F238E27FC236}">
                <a16:creationId xmlns:a16="http://schemas.microsoft.com/office/drawing/2014/main" id="{9CE8B364-00A4-87DC-FF5F-8435E65614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8150" y="692150"/>
            <a:ext cx="82677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Rectangle 4">
            <a:extLst>
              <a:ext uri="{FF2B5EF4-FFF2-40B4-BE49-F238E27FC236}">
                <a16:creationId xmlns:a16="http://schemas.microsoft.com/office/drawing/2014/main" id="{94747267-2DB5-2583-E582-E3D1ED94445D}"/>
              </a:ext>
            </a:extLst>
          </p:cNvPr>
          <p:cNvSpPr>
            <a:spLocks noChangeArrowheads="1"/>
          </p:cNvSpPr>
          <p:nvPr/>
        </p:nvSpPr>
        <p:spPr bwMode="auto">
          <a:xfrm>
            <a:off x="1143000" y="6248400"/>
            <a:ext cx="7239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Helvetica" pitchFamily="2" charset="0"/>
              </a:rPr>
              <a:t>A view controller mediates between data objects and views</a:t>
            </a:r>
            <a:endParaRPr lang="en-US" altLang="en-US" sz="1800">
              <a:latin typeface="Arial" panose="020B0604020202020204" pitchFamily="34" charset="0"/>
            </a:endParaRPr>
          </a:p>
        </p:txBody>
      </p:sp>
      <p:sp>
        <p:nvSpPr>
          <p:cNvPr id="23555" name="Rectangle 5">
            <a:extLst>
              <a:ext uri="{FF2B5EF4-FFF2-40B4-BE49-F238E27FC236}">
                <a16:creationId xmlns:a16="http://schemas.microsoft.com/office/drawing/2014/main" id="{772503B4-D9BF-57B9-A2D1-19645076DC76}"/>
              </a:ext>
            </a:extLst>
          </p:cNvPr>
          <p:cNvSpPr>
            <a:spLocks noChangeArrowheads="1"/>
          </p:cNvSpPr>
          <p:nvPr/>
        </p:nvSpPr>
        <p:spPr bwMode="auto">
          <a:xfrm>
            <a:off x="5257800" y="228600"/>
            <a:ext cx="3657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800">
                <a:solidFill>
                  <a:srgbClr val="6D6D6D"/>
                </a:solidFill>
                <a:latin typeface="Helvetica-Light" pitchFamily="2" charset="0"/>
              </a:rPr>
              <a:t>(Data Marshaling)</a:t>
            </a:r>
            <a:endParaRPr lang="en-US" altLang="en-US" sz="2800">
              <a:latin typeface="Arial" panose="020B0604020202020204"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2A153E-1B7A-AD78-1033-CA9DD3B5E259}"/>
              </a:ext>
            </a:extLst>
          </p:cNvPr>
          <p:cNvSpPr/>
          <p:nvPr/>
        </p:nvSpPr>
        <p:spPr>
          <a:xfrm>
            <a:off x="609600" y="457200"/>
            <a:ext cx="7848600" cy="3694113"/>
          </a:xfrm>
          <a:prstGeom prst="rect">
            <a:avLst/>
          </a:prstGeom>
          <a:solidFill>
            <a:schemeClr val="accent1">
              <a:lumMod val="20000"/>
              <a:lumOff val="80000"/>
            </a:schemeClr>
          </a:solidFill>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800"/>
              <a:t> import AVFoundation </a:t>
            </a:r>
          </a:p>
          <a:p>
            <a:pPr eaLnBrk="1" hangingPunct="1">
              <a:defRPr/>
            </a:pPr>
            <a:endParaRPr lang="en-US" altLang="en-US" sz="1800"/>
          </a:p>
          <a:p>
            <a:pPr eaLnBrk="1" hangingPunct="1">
              <a:defRPr/>
            </a:pPr>
            <a:r>
              <a:rPr lang="en-US" altLang="en-US" sz="1800"/>
              <a:t>var playerItem: AVPlayerItem? </a:t>
            </a:r>
          </a:p>
          <a:p>
            <a:pPr eaLnBrk="1" hangingPunct="1">
              <a:defRPr/>
            </a:pPr>
            <a:r>
              <a:rPr lang="en-US" altLang="en-US" sz="1800"/>
              <a:t>var player: AVPlayer?</a:t>
            </a:r>
          </a:p>
          <a:p>
            <a:pPr eaLnBrk="1" hangingPunct="1">
              <a:defRPr/>
            </a:pPr>
            <a:endParaRPr lang="en-US" altLang="en-US" sz="1800"/>
          </a:p>
          <a:p>
            <a:pPr eaLnBrk="1" hangingPunct="1">
              <a:defRPr/>
            </a:pPr>
            <a:r>
              <a:rPr lang="en-US" altLang="en-US" sz="1800"/>
              <a:t>……</a:t>
            </a:r>
          </a:p>
          <a:p>
            <a:pPr eaLnBrk="1" hangingPunct="1">
              <a:defRPr/>
            </a:pPr>
            <a:endParaRPr lang="en-US" altLang="en-US" sz="1800"/>
          </a:p>
          <a:p>
            <a:pPr eaLnBrk="1" hangingPunct="1">
              <a:defRPr/>
            </a:pPr>
            <a:r>
              <a:rPr lang="en-US" altLang="en-US" sz="1800"/>
              <a:t>      let url = NSURL(string: "url of the audio or video") </a:t>
            </a:r>
          </a:p>
          <a:p>
            <a:pPr eaLnBrk="1" hangingPunct="1">
              <a:defRPr/>
            </a:pPr>
            <a:r>
              <a:rPr lang="en-US" altLang="en-US" sz="1800"/>
              <a:t>      playerItem = AVPlayerItem(URL: url!)</a:t>
            </a:r>
          </a:p>
          <a:p>
            <a:pPr eaLnBrk="1" hangingPunct="1">
              <a:defRPr/>
            </a:pPr>
            <a:r>
              <a:rPr lang="en-US" altLang="en-US" sz="1800"/>
              <a:t>      player = AVPlayer(playerItem: playerItem!)</a:t>
            </a:r>
          </a:p>
          <a:p>
            <a:pPr eaLnBrk="1" hangingPunct="1">
              <a:defRPr/>
            </a:pPr>
            <a:r>
              <a:rPr lang="en-US" altLang="en-US" sz="1800"/>
              <a:t>      let playerLayer = AVPlayerLayer(player: player!)</a:t>
            </a:r>
          </a:p>
          <a:p>
            <a:pPr eaLnBrk="1" hangingPunct="1">
              <a:defRPr/>
            </a:pPr>
            <a:r>
              <a:rPr lang="en-US" altLang="en-US" sz="1800"/>
              <a:t>      playerLayer.frame = CGRectMake(0, 0, 300, 50)</a:t>
            </a:r>
          </a:p>
          <a:p>
            <a:pPr eaLnBrk="1" hangingPunct="1">
              <a:defRPr/>
            </a:pPr>
            <a:r>
              <a:rPr lang="en-US" altLang="en-US" sz="1800"/>
              <a:t>      self.view.layer.addSublayer(playerLayer)</a:t>
            </a:r>
          </a:p>
        </p:txBody>
      </p:sp>
      <p:sp>
        <p:nvSpPr>
          <p:cNvPr id="5" name="Rectangle 4">
            <a:extLst>
              <a:ext uri="{FF2B5EF4-FFF2-40B4-BE49-F238E27FC236}">
                <a16:creationId xmlns:a16="http://schemas.microsoft.com/office/drawing/2014/main" id="{24104ABF-CA5B-9FAE-13AF-BD559AEE1DC1}"/>
              </a:ext>
            </a:extLst>
          </p:cNvPr>
          <p:cNvSpPr/>
          <p:nvPr/>
        </p:nvSpPr>
        <p:spPr>
          <a:xfrm>
            <a:off x="609600" y="4343400"/>
            <a:ext cx="7848600" cy="2032000"/>
          </a:xfrm>
          <a:prstGeom prst="rect">
            <a:avLst/>
          </a:prstGeom>
          <a:solidFill>
            <a:schemeClr val="accent1">
              <a:lumMod val="20000"/>
              <a:lumOff val="80000"/>
            </a:schemeClr>
          </a:solidFill>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800"/>
              <a:t>      let videoURL = URL(string: "url of the audio or video”)</a:t>
            </a:r>
          </a:p>
          <a:p>
            <a:pPr eaLnBrk="1" hangingPunct="1">
              <a:defRPr/>
            </a:pPr>
            <a:r>
              <a:rPr lang="en-US" altLang="en-US" sz="1800"/>
              <a:t>      let player = AVPlayer(url: videoURL!)</a:t>
            </a:r>
          </a:p>
          <a:p>
            <a:pPr eaLnBrk="1" hangingPunct="1">
              <a:defRPr/>
            </a:pPr>
            <a:r>
              <a:rPr lang="en-US" altLang="en-US" sz="1800"/>
              <a:t>      let playerViewController = AVPlayerViewController()</a:t>
            </a:r>
          </a:p>
          <a:p>
            <a:pPr eaLnBrk="1" hangingPunct="1">
              <a:defRPr/>
            </a:pPr>
            <a:r>
              <a:rPr lang="en-US" altLang="en-US" sz="1800"/>
              <a:t>      playerViewController.player = player</a:t>
            </a:r>
          </a:p>
          <a:p>
            <a:pPr eaLnBrk="1" hangingPunct="1">
              <a:defRPr/>
            </a:pPr>
            <a:r>
              <a:rPr lang="en-US" altLang="en-US" sz="1800"/>
              <a:t>      self.present(playerViewController, animated: true) {</a:t>
            </a:r>
          </a:p>
          <a:p>
            <a:pPr eaLnBrk="1" hangingPunct="1">
              <a:defRPr/>
            </a:pPr>
            <a:r>
              <a:rPr lang="en-US" altLang="en-US" sz="1800"/>
              <a:t>            playerViewController.player!.play()</a:t>
            </a:r>
          </a:p>
          <a:p>
            <a:pPr eaLnBrk="1" hangingPunct="1">
              <a:defRPr/>
            </a:pPr>
            <a:r>
              <a:rPr lang="en-US" altLang="en-US" sz="1800"/>
              <a:t>      }</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a:extLst>
              <a:ext uri="{FF2B5EF4-FFF2-40B4-BE49-F238E27FC236}">
                <a16:creationId xmlns:a16="http://schemas.microsoft.com/office/drawing/2014/main" id="{7F34F7F5-CAE6-A7FE-10CF-EFE759088273}"/>
              </a:ext>
            </a:extLst>
          </p:cNvPr>
          <p:cNvSpPr>
            <a:spLocks noGrp="1"/>
          </p:cNvSpPr>
          <p:nvPr>
            <p:ph type="title"/>
          </p:nvPr>
        </p:nvSpPr>
        <p:spPr/>
        <p:txBody>
          <a:bodyPr/>
          <a:lstStyle/>
          <a:p>
            <a:r>
              <a:rPr lang="en-US" altLang="en-US" b="1">
                <a:ea typeface="ＭＳ Ｐゴシック" panose="020B0600070205080204" pitchFamily="34" charset="-128"/>
              </a:rPr>
              <a:t>UISearchController</a:t>
            </a:r>
          </a:p>
        </p:txBody>
      </p:sp>
      <p:sp>
        <p:nvSpPr>
          <p:cNvPr id="114690" name="Content Placeholder 2">
            <a:extLst>
              <a:ext uri="{FF2B5EF4-FFF2-40B4-BE49-F238E27FC236}">
                <a16:creationId xmlns:a16="http://schemas.microsoft.com/office/drawing/2014/main" id="{6899A105-C34A-1395-9EA7-DD6E4BFF3FEC}"/>
              </a:ext>
            </a:extLst>
          </p:cNvPr>
          <p:cNvSpPr>
            <a:spLocks noGrp="1"/>
          </p:cNvSpPr>
          <p:nvPr>
            <p:ph idx="1"/>
          </p:nvPr>
        </p:nvSpPr>
        <p:spPr/>
        <p:txBody>
          <a:bodyPr/>
          <a:lstStyle/>
          <a:p>
            <a:pPr>
              <a:lnSpc>
                <a:spcPct val="80000"/>
              </a:lnSpc>
            </a:pPr>
            <a:r>
              <a:rPr lang="en-US" altLang="en-US" sz="2800">
                <a:ea typeface="ＭＳ Ｐゴシック" panose="020B0600070205080204" pitchFamily="34" charset="-128"/>
              </a:rPr>
              <a:t>An object that manages the display of search results based on interactions with a search bar.</a:t>
            </a:r>
            <a:endParaRPr lang="en-US" altLang="en-US" sz="3000">
              <a:ea typeface="ＭＳ Ｐゴシック" panose="020B0600070205080204" pitchFamily="34" charset="-128"/>
            </a:endParaRPr>
          </a:p>
          <a:p>
            <a:pPr>
              <a:lnSpc>
                <a:spcPct val="80000"/>
              </a:lnSpc>
            </a:pPr>
            <a:r>
              <a:rPr lang="en-US" altLang="en-US" sz="3000">
                <a:ea typeface="ＭＳ Ｐゴシック" panose="020B0600070205080204" pitchFamily="34" charset="-128"/>
              </a:rPr>
              <a:t>Initialized with:</a:t>
            </a:r>
          </a:p>
          <a:p>
            <a:pPr lvl="1">
              <a:lnSpc>
                <a:spcPct val="80000"/>
              </a:lnSpc>
            </a:pPr>
            <a:r>
              <a:rPr lang="en-US" altLang="en-US" sz="2600">
                <a:ea typeface="ＭＳ Ｐゴシック" panose="020B0600070205080204" pitchFamily="34" charset="-128"/>
              </a:rPr>
              <a:t> a search bar </a:t>
            </a:r>
          </a:p>
          <a:p>
            <a:pPr lvl="1">
              <a:lnSpc>
                <a:spcPct val="80000"/>
              </a:lnSpc>
            </a:pPr>
            <a:r>
              <a:rPr lang="en-US" altLang="en-US" sz="2600">
                <a:ea typeface="ＭＳ Ｐゴシック" panose="020B0600070205080204" pitchFamily="34" charset="-128"/>
              </a:rPr>
              <a:t>and a view controller responsible for managing the original content to be searched. </a:t>
            </a:r>
          </a:p>
          <a:p>
            <a:pPr>
              <a:lnSpc>
                <a:spcPct val="80000"/>
              </a:lnSpc>
            </a:pPr>
            <a:r>
              <a:rPr lang="en-US" altLang="en-US" sz="2800">
                <a:ea typeface="ＭＳ Ｐゴシック" panose="020B0600070205080204" pitchFamily="34" charset="-128"/>
              </a:rPr>
              <a:t>When the user interacts with that search bar, the search controller automatically displays a new view controller with the search results that you specify.</a:t>
            </a:r>
            <a:endParaRPr lang="en-US" altLang="en-US" sz="3000">
              <a:ea typeface="ＭＳ Ｐゴシック" panose="020B0600070205080204" pitchFamily="34" charset="-128"/>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itle 1">
            <a:extLst>
              <a:ext uri="{FF2B5EF4-FFF2-40B4-BE49-F238E27FC236}">
                <a16:creationId xmlns:a16="http://schemas.microsoft.com/office/drawing/2014/main" id="{6624BA53-03D5-44A4-9522-A54D5E2893C0}"/>
              </a:ext>
            </a:extLst>
          </p:cNvPr>
          <p:cNvSpPr>
            <a:spLocks noGrp="1"/>
          </p:cNvSpPr>
          <p:nvPr>
            <p:ph type="title"/>
          </p:nvPr>
        </p:nvSpPr>
        <p:spPr/>
        <p:txBody>
          <a:bodyPr/>
          <a:lstStyle/>
          <a:p>
            <a:r>
              <a:rPr lang="en-US" altLang="en-US">
                <a:ea typeface="ＭＳ Ｐゴシック" panose="020B0600070205080204" pitchFamily="34" charset="-128"/>
              </a:rPr>
              <a:t>EKEventViewController</a:t>
            </a:r>
          </a:p>
        </p:txBody>
      </p:sp>
      <p:sp>
        <p:nvSpPr>
          <p:cNvPr id="115714" name="Content Placeholder 2">
            <a:extLst>
              <a:ext uri="{FF2B5EF4-FFF2-40B4-BE49-F238E27FC236}">
                <a16:creationId xmlns:a16="http://schemas.microsoft.com/office/drawing/2014/main" id="{77E9CC65-5E2E-3AE4-B24F-571926A0F4C8}"/>
              </a:ext>
            </a:extLst>
          </p:cNvPr>
          <p:cNvSpPr>
            <a:spLocks noGrp="1"/>
          </p:cNvSpPr>
          <p:nvPr>
            <p:ph idx="1"/>
          </p:nvPr>
        </p:nvSpPr>
        <p:spPr/>
        <p:txBody>
          <a:bodyPr/>
          <a:lstStyle/>
          <a:p>
            <a:r>
              <a:rPr lang="en-US" altLang="en-US" sz="2400">
                <a:ea typeface="ＭＳ Ｐゴシック" panose="020B0600070205080204" pitchFamily="34" charset="-128"/>
              </a:rPr>
              <a:t>An object to display the details of a calendar event. </a:t>
            </a:r>
          </a:p>
          <a:p>
            <a:r>
              <a:rPr lang="en-US" altLang="en-US" sz="2400">
                <a:ea typeface="ＭＳ Ｐゴシック" panose="020B0600070205080204" pitchFamily="34" charset="-128"/>
              </a:rPr>
              <a:t>Can set whether users are allowed to edit the event.</a:t>
            </a:r>
          </a:p>
          <a:p>
            <a:r>
              <a:rPr lang="en-US" altLang="en-US" sz="2400">
                <a:ea typeface="ＭＳ Ｐゴシック" panose="020B0600070205080204" pitchFamily="34" charset="-128"/>
              </a:rPr>
              <a:t> If the event is an invitation, where the organizer is not the user, you can set whether a calendar preview is shown.</a:t>
            </a:r>
          </a:p>
          <a:p>
            <a:r>
              <a:rPr lang="en-US" altLang="en-US" sz="2400">
                <a:ea typeface="ＭＳ Ｐゴシック" panose="020B0600070205080204" pitchFamily="34" charset="-128"/>
              </a:rPr>
              <a:t>You need to assign a delegate to an EKEventViewController object to receive a notification when the view controller should be closed. </a:t>
            </a:r>
          </a:p>
          <a:p>
            <a:r>
              <a:rPr lang="en-US" altLang="en-US" sz="2400">
                <a:ea typeface="ＭＳ Ｐゴシック" panose="020B0600070205080204" pitchFamily="34" charset="-128"/>
              </a:rPr>
              <a:t>The delegate must conform to theEKEventViewDelegate protocol. </a:t>
            </a:r>
          </a:p>
          <a:p>
            <a:r>
              <a:rPr lang="en-US" altLang="en-US" sz="2400">
                <a:ea typeface="ＭＳ Ｐゴシック" panose="020B0600070205080204" pitchFamily="34" charset="-128"/>
              </a:rPr>
              <a:t>In the </a:t>
            </a:r>
            <a:r>
              <a:rPr lang="en-US" altLang="en-US" sz="2400" b="1">
                <a:ea typeface="ＭＳ Ｐゴシック" panose="020B0600070205080204" pitchFamily="34" charset="-128"/>
              </a:rPr>
              <a:t>EventKitUI </a:t>
            </a:r>
            <a:r>
              <a:rPr lang="en-US" altLang="en-US" sz="2400">
                <a:ea typeface="ＭＳ Ｐゴシック" panose="020B0600070205080204" pitchFamily="34" charset="-128"/>
              </a:rPr>
              <a:t>framework</a:t>
            </a:r>
          </a:p>
          <a:p>
            <a:endParaRPr lang="en-US" altLang="en-US" sz="2400">
              <a:ea typeface="ＭＳ Ｐゴシック" panose="020B0600070205080204" pitchFamily="34" charset="-128"/>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6DD5FF5F-E79D-CC8A-8667-229BF8ACCBBD}"/>
              </a:ext>
            </a:extLst>
          </p:cNvPr>
          <p:cNvSpPr>
            <a:spLocks noGrp="1"/>
          </p:cNvSpPr>
          <p:nvPr>
            <p:ph type="title"/>
          </p:nvPr>
        </p:nvSpPr>
        <p:spPr>
          <a:xfrm>
            <a:off x="457200" y="274638"/>
            <a:ext cx="8229600" cy="717550"/>
          </a:xfrm>
        </p:spPr>
        <p:txBody>
          <a:bodyPr/>
          <a:lstStyle/>
          <a:p>
            <a:r>
              <a:rPr lang="en-US" altLang="en-US">
                <a:solidFill>
                  <a:srgbClr val="0000FF"/>
                </a:solidFill>
                <a:ea typeface="ＭＳ Ｐゴシック" panose="020B0600070205080204" pitchFamily="34" charset="-128"/>
              </a:rPr>
              <a:t>EKEvent </a:t>
            </a:r>
          </a:p>
        </p:txBody>
      </p:sp>
      <p:sp>
        <p:nvSpPr>
          <p:cNvPr id="116738" name="Content Placeholder 2">
            <a:extLst>
              <a:ext uri="{FF2B5EF4-FFF2-40B4-BE49-F238E27FC236}">
                <a16:creationId xmlns:a16="http://schemas.microsoft.com/office/drawing/2014/main" id="{49B3CFB0-E86D-4CD1-B35A-878679B4CF96}"/>
              </a:ext>
            </a:extLst>
          </p:cNvPr>
          <p:cNvSpPr>
            <a:spLocks noGrp="1"/>
          </p:cNvSpPr>
          <p:nvPr>
            <p:ph idx="1"/>
          </p:nvPr>
        </p:nvSpPr>
        <p:spPr>
          <a:xfrm>
            <a:off x="223838" y="1211263"/>
            <a:ext cx="8686800" cy="5646737"/>
          </a:xfrm>
        </p:spPr>
        <p:txBody>
          <a:bodyPr/>
          <a:lstStyle/>
          <a:p>
            <a:r>
              <a:rPr lang="en-US" altLang="en-US">
                <a:ea typeface="ＭＳ Ｐゴシック" panose="020B0600070205080204" pitchFamily="34" charset="-128"/>
              </a:rPr>
              <a:t>An object that represents an event added to a calendar in Event Kit.</a:t>
            </a:r>
          </a:p>
          <a:p>
            <a:r>
              <a:rPr lang="en-US" altLang="en-US">
                <a:ea typeface="ＭＳ Ｐゴシック" panose="020B0600070205080204" pitchFamily="34" charset="-128"/>
              </a:rPr>
              <a:t>Use </a:t>
            </a:r>
            <a:r>
              <a:rPr lang="en-US" altLang="en-US">
                <a:solidFill>
                  <a:srgbClr val="0000FF"/>
                </a:solidFill>
                <a:ea typeface="ＭＳ Ｐゴシック" panose="020B0600070205080204" pitchFamily="34" charset="-128"/>
              </a:rPr>
              <a:t>the eventWithEventStore: </a:t>
            </a:r>
            <a:r>
              <a:rPr lang="en-US" altLang="en-US">
                <a:ea typeface="ＭＳ Ｐゴシック" panose="020B0600070205080204" pitchFamily="34" charset="-128"/>
              </a:rPr>
              <a:t>method to create a new event. </a:t>
            </a:r>
          </a:p>
          <a:p>
            <a:r>
              <a:rPr lang="en-US" altLang="en-US">
                <a:ea typeface="ＭＳ Ｐゴシック" panose="020B0600070205080204" pitchFamily="34" charset="-128"/>
              </a:rPr>
              <a:t>Use the properties in the class to get and modify certain information about an event.</a:t>
            </a:r>
          </a:p>
          <a:p>
            <a:pPr lvl="1"/>
            <a:r>
              <a:rPr lang="en-US" altLang="en-US">
                <a:ea typeface="ＭＳ Ｐゴシック" panose="020B0600070205080204" pitchFamily="34" charset="-128"/>
              </a:rPr>
              <a:t>Alarms, allDay, attendees ,availability … (16)</a:t>
            </a:r>
          </a:p>
          <a:p>
            <a:r>
              <a:rPr lang="en-US" altLang="en-US">
                <a:ea typeface="ＭＳ Ｐゴシック" panose="020B0600070205080204" pitchFamily="34" charset="-128"/>
              </a:rPr>
              <a:t>You can add and remove alarms from an event with the </a:t>
            </a:r>
            <a:r>
              <a:rPr lang="en-US" altLang="en-US">
                <a:solidFill>
                  <a:srgbClr val="0000FF"/>
                </a:solidFill>
                <a:ea typeface="ＭＳ Ｐゴシック" panose="020B0600070205080204" pitchFamily="34" charset="-128"/>
              </a:rPr>
              <a:t>addAlarm:</a:t>
            </a:r>
            <a:r>
              <a:rPr lang="en-US" altLang="en-US">
                <a:ea typeface="ＭＳ Ｐゴシック" panose="020B0600070205080204" pitchFamily="34" charset="-128"/>
              </a:rPr>
              <a:t> and </a:t>
            </a:r>
            <a:r>
              <a:rPr lang="en-US" altLang="en-US">
                <a:solidFill>
                  <a:srgbClr val="0000FF"/>
                </a:solidFill>
                <a:ea typeface="ＭＳ Ｐゴシック" panose="020B0600070205080204" pitchFamily="34" charset="-128"/>
              </a:rPr>
              <a:t>removeAlarm:</a:t>
            </a:r>
            <a:r>
              <a:rPr lang="en-US" altLang="en-US">
                <a:ea typeface="ＭＳ Ｐゴシック" panose="020B0600070205080204" pitchFamily="34" charset="-128"/>
              </a:rPr>
              <a:t> methods.</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3">
            <a:extLst>
              <a:ext uri="{FF2B5EF4-FFF2-40B4-BE49-F238E27FC236}">
                <a16:creationId xmlns:a16="http://schemas.microsoft.com/office/drawing/2014/main" id="{75362AAF-A543-32C8-CCF8-C30E4723388B}"/>
              </a:ext>
            </a:extLst>
          </p:cNvPr>
          <p:cNvSpPr>
            <a:spLocks noGrp="1"/>
          </p:cNvSpPr>
          <p:nvPr>
            <p:ph type="title"/>
          </p:nvPr>
        </p:nvSpPr>
        <p:spPr/>
        <p:txBody>
          <a:bodyPr/>
          <a:lstStyle/>
          <a:p>
            <a:r>
              <a:rPr lang="en-US" altLang="en-US" b="1">
                <a:ea typeface="ＭＳ Ｐゴシック" panose="020B0600070205080204" pitchFamily="34" charset="-128"/>
              </a:rPr>
              <a:t>Page View Controllers</a:t>
            </a:r>
            <a:endParaRPr lang="en-US" altLang="en-US">
              <a:ea typeface="ＭＳ Ｐゴシック" panose="020B0600070205080204" pitchFamily="34" charset="-128"/>
            </a:endParaRPr>
          </a:p>
        </p:txBody>
      </p:sp>
      <p:pic>
        <p:nvPicPr>
          <p:cNvPr id="117762" name="Picture 2">
            <a:extLst>
              <a:ext uri="{FF2B5EF4-FFF2-40B4-BE49-F238E27FC236}">
                <a16:creationId xmlns:a16="http://schemas.microsoft.com/office/drawing/2014/main" id="{5106FB8E-47AA-7DCE-4BDF-61D210910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62200"/>
            <a:ext cx="5648325"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1395993-F835-0C07-C447-44005ACBE5A3}"/>
              </a:ext>
            </a:extLst>
          </p:cNvPr>
          <p:cNvSpPr/>
          <p:nvPr/>
        </p:nvSpPr>
        <p:spPr>
          <a:xfrm>
            <a:off x="304800" y="5486400"/>
            <a:ext cx="8458200" cy="923925"/>
          </a:xfrm>
          <a:prstGeom prst="rect">
            <a:avLst/>
          </a:prstGeom>
          <a:solidFill>
            <a:schemeClr val="accent4">
              <a:lumMod val="20000"/>
              <a:lumOff val="80000"/>
            </a:schemeClr>
          </a:solidFill>
          <a:ln>
            <a:solidFill>
              <a:schemeClr val="accent4">
                <a:lumMod val="20000"/>
                <a:lumOff val="80000"/>
              </a:schemeClr>
            </a:solidFill>
          </a:ln>
        </p:spPr>
        <p:txBody>
          <a:bodyPr>
            <a:spAutoFit/>
          </a:bodyPr>
          <a:lstStyle/>
          <a:p>
            <a:pPr eaLnBrk="1" hangingPunct="1">
              <a:defRPr/>
            </a:pPr>
            <a:r>
              <a:rPr lang="en-US" dirty="0">
                <a:latin typeface="Arial" charset="0"/>
                <a:cs typeface="Arial" charset="0"/>
              </a:rPr>
              <a:t>It is well suited for presenting content that is accessed in a linear fashion, such as the text of a novel, and for presenting content that has natural page breaks, such as a calendar.</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4">
            <a:extLst>
              <a:ext uri="{FF2B5EF4-FFF2-40B4-BE49-F238E27FC236}">
                <a16:creationId xmlns:a16="http://schemas.microsoft.com/office/drawing/2014/main" id="{A10BA9C6-6A5D-45E3-811A-63D8539C4E74}"/>
              </a:ext>
            </a:extLst>
          </p:cNvPr>
          <p:cNvSpPr>
            <a:spLocks noChangeArrowheads="1"/>
          </p:cNvSpPr>
          <p:nvPr/>
        </p:nvSpPr>
        <p:spPr bwMode="auto">
          <a:xfrm>
            <a:off x="2590800" y="228600"/>
            <a:ext cx="556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a:latin typeface="Arial" panose="020B0604020202020204" pitchFamily="34" charset="0"/>
              </a:rPr>
              <a:t>Combined View Controller Interfaces</a:t>
            </a:r>
          </a:p>
        </p:txBody>
      </p:sp>
      <p:sp>
        <p:nvSpPr>
          <p:cNvPr id="6" name="Rectangle 5">
            <a:extLst>
              <a:ext uri="{FF2B5EF4-FFF2-40B4-BE49-F238E27FC236}">
                <a16:creationId xmlns:a16="http://schemas.microsoft.com/office/drawing/2014/main" id="{9D4AC4F1-3A94-2683-BBE0-033B2A611BFD}"/>
              </a:ext>
            </a:extLst>
          </p:cNvPr>
          <p:cNvSpPr>
            <a:spLocks noChangeArrowheads="1"/>
          </p:cNvSpPr>
          <p:nvPr/>
        </p:nvSpPr>
        <p:spPr bwMode="auto">
          <a:xfrm>
            <a:off x="457200" y="685800"/>
            <a:ext cx="8153400" cy="314007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spAutoFit/>
          </a:bodyPr>
          <a:lstStyle/>
          <a:p>
            <a:pPr eaLnBrk="1" hangingPunct="1">
              <a:buFontTx/>
              <a:buChar char="-"/>
              <a:defRPr/>
            </a:pPr>
            <a:r>
              <a:rPr lang="en-US" b="1" dirty="0">
                <a:solidFill>
                  <a:schemeClr val="dk1"/>
                </a:solidFill>
                <a:latin typeface="+mn-lt"/>
                <a:cs typeface="+mn-cs"/>
              </a:rPr>
              <a:t> Custom view controller </a:t>
            </a:r>
            <a:r>
              <a:rPr lang="en-US" dirty="0">
                <a:solidFill>
                  <a:schemeClr val="dk1"/>
                </a:solidFill>
                <a:latin typeface="+mn-lt"/>
                <a:cs typeface="+mn-cs"/>
              </a:rPr>
              <a:t>(or table view controller) </a:t>
            </a:r>
          </a:p>
          <a:p>
            <a:pPr lvl="1" eaLnBrk="1" hangingPunct="1">
              <a:buFontTx/>
              <a:buChar char="-"/>
              <a:defRPr/>
            </a:pPr>
            <a:r>
              <a:rPr lang="en-US" dirty="0">
                <a:solidFill>
                  <a:schemeClr val="dk1"/>
                </a:solidFill>
                <a:latin typeface="+mn-lt"/>
                <a:cs typeface="+mn-cs"/>
              </a:rPr>
              <a:t>provides a self-contained set of views to present.</a:t>
            </a:r>
          </a:p>
          <a:p>
            <a:pPr eaLnBrk="1" hangingPunct="1">
              <a:buFontTx/>
              <a:buChar char="-"/>
              <a:defRPr/>
            </a:pPr>
            <a:r>
              <a:rPr lang="en-US" b="1" dirty="0">
                <a:solidFill>
                  <a:schemeClr val="dk1"/>
                </a:solidFill>
                <a:latin typeface="+mn-lt"/>
                <a:cs typeface="+mn-cs"/>
              </a:rPr>
              <a:t>Navigation controller </a:t>
            </a:r>
          </a:p>
          <a:p>
            <a:pPr lvl="1" eaLnBrk="1" hangingPunct="1">
              <a:buFontTx/>
              <a:buChar char="-"/>
              <a:defRPr/>
            </a:pPr>
            <a:r>
              <a:rPr lang="en-US" dirty="0">
                <a:solidFill>
                  <a:schemeClr val="dk1"/>
                </a:solidFill>
                <a:latin typeface="+mn-lt"/>
                <a:cs typeface="+mn-cs"/>
              </a:rPr>
              <a:t>presents multiple view controllers hierarchically.</a:t>
            </a:r>
          </a:p>
          <a:p>
            <a:pPr eaLnBrk="1" hangingPunct="1">
              <a:defRPr/>
            </a:pPr>
            <a:r>
              <a:rPr lang="en-US" dirty="0">
                <a:solidFill>
                  <a:schemeClr val="dk1"/>
                </a:solidFill>
                <a:latin typeface="+mn-lt"/>
                <a:cs typeface="+mn-cs"/>
              </a:rPr>
              <a:t>- </a:t>
            </a:r>
            <a:r>
              <a:rPr lang="en-US" b="1" dirty="0">
                <a:solidFill>
                  <a:schemeClr val="dk1"/>
                </a:solidFill>
                <a:latin typeface="+mn-lt"/>
                <a:cs typeface="+mn-cs"/>
              </a:rPr>
              <a:t>Tab bar controller </a:t>
            </a:r>
          </a:p>
          <a:p>
            <a:pPr lvl="1" eaLnBrk="1" hangingPunct="1">
              <a:buFontTx/>
              <a:buChar char="-"/>
              <a:defRPr/>
            </a:pPr>
            <a:r>
              <a:rPr lang="en-US" dirty="0">
                <a:solidFill>
                  <a:schemeClr val="dk1"/>
                </a:solidFill>
                <a:latin typeface="+mn-lt"/>
                <a:cs typeface="+mn-cs"/>
              </a:rPr>
              <a:t>presents multiple view controllers as different operational modes of the application.</a:t>
            </a:r>
          </a:p>
          <a:p>
            <a:pPr eaLnBrk="1" hangingPunct="1">
              <a:defRPr/>
            </a:pPr>
            <a:r>
              <a:rPr lang="en-US" b="1" dirty="0">
                <a:solidFill>
                  <a:schemeClr val="dk1"/>
                </a:solidFill>
                <a:latin typeface="+mn-lt"/>
                <a:cs typeface="+mn-cs"/>
              </a:rPr>
              <a:t>- Split view controller </a:t>
            </a:r>
          </a:p>
          <a:p>
            <a:pPr lvl="1" eaLnBrk="1" hangingPunct="1">
              <a:buFontTx/>
              <a:buChar char="-"/>
              <a:defRPr/>
            </a:pPr>
            <a:r>
              <a:rPr lang="en-US" dirty="0">
                <a:solidFill>
                  <a:schemeClr val="dk1"/>
                </a:solidFill>
                <a:latin typeface="+mn-lt"/>
                <a:cs typeface="+mn-cs"/>
              </a:rPr>
              <a:t>presents two view controllers side-by-side in landscape orientations. (In portrait orientations, one view controller is displayed in a popover.)</a:t>
            </a:r>
          </a:p>
          <a:p>
            <a:pPr eaLnBrk="1" hangingPunct="1">
              <a:buFontTx/>
              <a:buChar char="-"/>
              <a:defRPr/>
            </a:pPr>
            <a:r>
              <a:rPr lang="en-US" b="1" dirty="0">
                <a:solidFill>
                  <a:schemeClr val="dk1"/>
                </a:solidFill>
                <a:latin typeface="+mn-lt"/>
                <a:cs typeface="+mn-cs"/>
              </a:rPr>
              <a:t> Modal View Controllers</a:t>
            </a:r>
          </a:p>
        </p:txBody>
      </p:sp>
      <p:sp>
        <p:nvSpPr>
          <p:cNvPr id="7" name="Rectangle 6">
            <a:extLst>
              <a:ext uri="{FF2B5EF4-FFF2-40B4-BE49-F238E27FC236}">
                <a16:creationId xmlns:a16="http://schemas.microsoft.com/office/drawing/2014/main" id="{B1BCE312-BC61-9AAA-A13E-16AC5E086D4B}"/>
              </a:ext>
            </a:extLst>
          </p:cNvPr>
          <p:cNvSpPr>
            <a:spLocks noChangeArrowheads="1"/>
          </p:cNvSpPr>
          <p:nvPr/>
        </p:nvSpPr>
        <p:spPr bwMode="auto">
          <a:xfrm>
            <a:off x="457200" y="4002088"/>
            <a:ext cx="8153400" cy="646112"/>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dist="20000" dir="5400000" rotWithShape="0">
              <a:srgbClr val="808080">
                <a:alpha val="37999"/>
              </a:srgbClr>
            </a:outerShdw>
          </a:effectLst>
        </p:spPr>
        <p:txBody>
          <a:bodyPr>
            <a:spAutoFit/>
          </a:bodyPr>
          <a:lstStyle/>
          <a:p>
            <a:pPr eaLnBrk="1" hangingPunct="1">
              <a:defRPr/>
            </a:pPr>
            <a:r>
              <a:rPr lang="en-US" dirty="0">
                <a:solidFill>
                  <a:schemeClr val="dk1"/>
                </a:solidFill>
                <a:latin typeface="+mn-lt"/>
                <a:cs typeface="+mn-cs"/>
              </a:rPr>
              <a:t>The general rule is that each view controller can incorporate the view controllers preceding it in the list.</a:t>
            </a:r>
          </a:p>
        </p:txBody>
      </p:sp>
      <p:sp>
        <p:nvSpPr>
          <p:cNvPr id="118788" name="Rectangle 7">
            <a:extLst>
              <a:ext uri="{FF2B5EF4-FFF2-40B4-BE49-F238E27FC236}">
                <a16:creationId xmlns:a16="http://schemas.microsoft.com/office/drawing/2014/main" id="{DBE1133E-222C-5EB4-5BF5-F18B457FD82B}"/>
              </a:ext>
            </a:extLst>
          </p:cNvPr>
          <p:cNvSpPr>
            <a:spLocks noChangeArrowheads="1"/>
          </p:cNvSpPr>
          <p:nvPr/>
        </p:nvSpPr>
        <p:spPr bwMode="auto">
          <a:xfrm>
            <a:off x="457200" y="4764088"/>
            <a:ext cx="8153400" cy="646112"/>
          </a:xfrm>
          <a:prstGeom prst="rect">
            <a:avLst/>
          </a:prstGeom>
          <a:gradFill rotWithShape="1">
            <a:gsLst>
              <a:gs pos="0">
                <a:srgbClr val="F5FFE6"/>
              </a:gs>
              <a:gs pos="64999">
                <a:srgbClr val="E4FDC2"/>
              </a:gs>
              <a:gs pos="100000">
                <a:srgbClr val="DAFDA7"/>
              </a:gs>
            </a:gsLst>
            <a:lin ang="5400000" scaled="1"/>
          </a:gradFill>
          <a:ln w="9525">
            <a:solidFill>
              <a:srgbClr val="98B954"/>
            </a:solidFill>
            <a:miter lim="800000"/>
            <a:headEnd/>
            <a:tailEnd/>
          </a:ln>
          <a:effectLst>
            <a:outerShdw dist="20000" dir="5400000" rotWithShape="0">
              <a:srgbClr val="808080">
                <a:alpha val="37999"/>
              </a:srgbClr>
            </a:outerShdw>
          </a:effec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rPr>
              <a:t>You can present almost any view controller modally at any time.</a:t>
            </a:r>
          </a:p>
          <a:p>
            <a:pPr eaLnBrk="1" hangingPunct="1">
              <a:spcBef>
                <a:spcPct val="0"/>
              </a:spcBef>
              <a:buFontTx/>
              <a:buNone/>
            </a:pPr>
            <a:r>
              <a:rPr lang="en-US" altLang="en-US" sz="1800">
                <a:solidFill>
                  <a:srgbClr val="000000"/>
                </a:solidFill>
              </a:rPr>
              <a:t>( Using </a:t>
            </a:r>
            <a:r>
              <a:rPr lang="en-US" altLang="en-US" sz="1800" b="1">
                <a:latin typeface="Arial" panose="020B0604020202020204" pitchFamily="34" charset="0"/>
              </a:rPr>
              <a:t>present(_:animated:completion:) </a:t>
            </a:r>
            <a:r>
              <a:rPr lang="en-US" altLang="en-US" sz="1800" u="sng">
                <a:solidFill>
                  <a:srgbClr val="000000"/>
                </a:solidFill>
              </a:rPr>
              <a:t>)</a:t>
            </a:r>
            <a:endParaRPr lang="en-US" altLang="en-US" sz="1800">
              <a:solidFill>
                <a:srgbClr val="000000"/>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Picture 2">
            <a:extLst>
              <a:ext uri="{FF2B5EF4-FFF2-40B4-BE49-F238E27FC236}">
                <a16:creationId xmlns:a16="http://schemas.microsoft.com/office/drawing/2014/main" id="{F51E80CD-82C7-60C2-00D6-F14F3664F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914400"/>
            <a:ext cx="6324600" cy="368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0" name="Rectangle 4">
            <a:extLst>
              <a:ext uri="{FF2B5EF4-FFF2-40B4-BE49-F238E27FC236}">
                <a16:creationId xmlns:a16="http://schemas.microsoft.com/office/drawing/2014/main" id="{A5EAE62F-0920-E0E1-2746-6AF2CA453FA5}"/>
              </a:ext>
            </a:extLst>
          </p:cNvPr>
          <p:cNvSpPr>
            <a:spLocks noChangeArrowheads="1"/>
          </p:cNvSpPr>
          <p:nvPr/>
        </p:nvSpPr>
        <p:spPr bwMode="auto">
          <a:xfrm>
            <a:off x="685800" y="5562600"/>
            <a:ext cx="7696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a:latin typeface="Arial" panose="020B0604020202020204" pitchFamily="34" charset="0"/>
              </a:rPr>
              <a:t>View Controllers Work Together to Create an App’s Interface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Content Placeholder 2">
            <a:extLst>
              <a:ext uri="{FF2B5EF4-FFF2-40B4-BE49-F238E27FC236}">
                <a16:creationId xmlns:a16="http://schemas.microsoft.com/office/drawing/2014/main" id="{4C39CCA9-56B2-A6C0-22A0-885FE23DA1AC}"/>
              </a:ext>
            </a:extLst>
          </p:cNvPr>
          <p:cNvSpPr>
            <a:spLocks noGrp="1"/>
          </p:cNvSpPr>
          <p:nvPr>
            <p:ph idx="1"/>
          </p:nvPr>
        </p:nvSpPr>
        <p:spPr>
          <a:xfrm>
            <a:off x="457200" y="0"/>
            <a:ext cx="8382000" cy="6477000"/>
          </a:xfrm>
        </p:spPr>
        <p:txBody>
          <a:bodyPr/>
          <a:lstStyle/>
          <a:p>
            <a:r>
              <a:rPr lang="en-US" altLang="en-US">
                <a:ea typeface="ＭＳ Ｐゴシック" panose="020B0600070205080204" pitchFamily="34" charset="-128"/>
              </a:rPr>
              <a:t>var view: </a:t>
            </a:r>
            <a:r>
              <a:rPr lang="en-US" altLang="en-US">
                <a:ea typeface="ＭＳ Ｐゴシック" panose="020B0600070205080204" pitchFamily="34" charset="-128"/>
                <a:hlinkClick r:id="rId2"/>
              </a:rPr>
              <a:t>UIView</a:t>
            </a:r>
            <a:r>
              <a:rPr lang="en-US" altLang="en-US">
                <a:ea typeface="ＭＳ Ｐゴシック" panose="020B0600070205080204" pitchFamily="34" charset="-128"/>
              </a:rPr>
              <a:t>! { get set }</a:t>
            </a:r>
          </a:p>
          <a:p>
            <a:r>
              <a:rPr lang="en-US" altLang="en-US">
                <a:ea typeface="ＭＳ Ｐゴシック" panose="020B0600070205080204" pitchFamily="34" charset="-128"/>
              </a:rPr>
              <a:t>represents the root view for the view controller’s view hierarchy. The default is nil.</a:t>
            </a:r>
          </a:p>
          <a:p>
            <a:r>
              <a:rPr lang="en-US" altLang="en-US" sz="2000">
                <a:ea typeface="ＭＳ Ｐゴシック" panose="020B0600070205080204" pitchFamily="34" charset="-128"/>
              </a:rPr>
              <a:t>init(nibName nibNameOrNil: </a:t>
            </a:r>
            <a:r>
              <a:rPr lang="en-US" altLang="en-US" sz="2000">
                <a:ea typeface="ＭＳ Ｐゴシック" panose="020B0600070205080204" pitchFamily="34" charset="-128"/>
                <a:hlinkClick r:id="rId3"/>
              </a:rPr>
              <a:t>String</a:t>
            </a:r>
            <a:r>
              <a:rPr lang="en-US" altLang="en-US" sz="2000">
                <a:ea typeface="ＭＳ Ｐゴシック" panose="020B0600070205080204" pitchFamily="34" charset="-128"/>
              </a:rPr>
              <a:t>?, bundle nibBundleOrNil: </a:t>
            </a:r>
            <a:r>
              <a:rPr lang="en-US" altLang="en-US" sz="2000">
                <a:ea typeface="ＭＳ Ｐゴシック" panose="020B0600070205080204" pitchFamily="34" charset="-128"/>
                <a:hlinkClick r:id="rId4"/>
              </a:rPr>
              <a:t>Bundle</a:t>
            </a:r>
            <a:r>
              <a:rPr lang="en-US" altLang="en-US" sz="2000">
                <a:ea typeface="ＭＳ Ｐゴシック" panose="020B0600070205080204" pitchFamily="34" charset="-128"/>
              </a:rPr>
              <a:t>?)</a:t>
            </a:r>
          </a:p>
          <a:p>
            <a:r>
              <a:rPr lang="en-US" altLang="en-US" sz="2400">
                <a:ea typeface="ＭＳ Ｐゴシック" panose="020B0600070205080204" pitchFamily="34" charset="-128"/>
              </a:rPr>
              <a:t>nibNameOrNil: name of the nib file without the extension. If nil, the </a:t>
            </a:r>
            <a:r>
              <a:rPr lang="en-US" altLang="en-US" sz="2400">
                <a:ea typeface="ＭＳ Ｐゴシック" panose="020B0600070205080204" pitchFamily="34" charset="-128"/>
                <a:hlinkClick r:id="rId5"/>
              </a:rPr>
              <a:t>nibName</a:t>
            </a:r>
            <a:r>
              <a:rPr lang="en-US" altLang="en-US" sz="2400">
                <a:ea typeface="ＭＳ Ｐゴシック" panose="020B0600070205080204" pitchFamily="34" charset="-128"/>
              </a:rPr>
              <a:t> property is set to nil.</a:t>
            </a:r>
          </a:p>
          <a:p>
            <a:r>
              <a:rPr lang="en-US" altLang="en-US" sz="2400">
                <a:ea typeface="ＭＳ Ｐゴシック" panose="020B0600070205080204" pitchFamily="34" charset="-128"/>
              </a:rPr>
              <a:t>nibBundleOrNil: The bundle in which to search for the nib file. </a:t>
            </a:r>
          </a:p>
          <a:p>
            <a:r>
              <a:rPr lang="en-US" altLang="en-US" sz="2800">
                <a:ea typeface="ＭＳ Ｐゴシック" panose="020B0600070205080204" pitchFamily="34" charset="-128"/>
              </a:rPr>
              <a:t>If no .xib is found, UIViewController will call - (void)loadView on itself.</a:t>
            </a:r>
          </a:p>
          <a:p>
            <a:r>
              <a:rPr lang="en-US" altLang="en-US" sz="2800">
                <a:ea typeface="ＭＳ Ｐゴシック" panose="020B0600070205080204" pitchFamily="34" charset="-128"/>
              </a:rPr>
              <a:t>loadView’s implementation MUST set the view property in the UIViewController.</a:t>
            </a:r>
          </a:p>
          <a:p>
            <a:r>
              <a:rPr lang="en-US" altLang="en-US" sz="2800">
                <a:ea typeface="ＭＳ Ｐゴシック" panose="020B0600070205080204" pitchFamily="34" charset="-128"/>
              </a:rPr>
              <a:t>viewDidLoad is called when UIViewController is initialized. ( but bounds is not set yet)</a:t>
            </a:r>
          </a:p>
          <a:p>
            <a:endParaRPr lang="en-US" altLang="en-US">
              <a:ea typeface="ＭＳ Ｐゴシック" panose="020B0600070205080204" pitchFamily="34" charset="-128"/>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Content Placeholder 2">
            <a:extLst>
              <a:ext uri="{FF2B5EF4-FFF2-40B4-BE49-F238E27FC236}">
                <a16:creationId xmlns:a16="http://schemas.microsoft.com/office/drawing/2014/main" id="{7D30EDDE-59CA-306E-703B-8C6D5D60A026}"/>
              </a:ext>
            </a:extLst>
          </p:cNvPr>
          <p:cNvSpPr>
            <a:spLocks noGrp="1"/>
          </p:cNvSpPr>
          <p:nvPr>
            <p:ph idx="1"/>
          </p:nvPr>
        </p:nvSpPr>
        <p:spPr>
          <a:xfrm>
            <a:off x="457200" y="228600"/>
            <a:ext cx="8458200" cy="6629400"/>
          </a:xfrm>
        </p:spPr>
        <p:txBody>
          <a:bodyPr/>
          <a:lstStyle/>
          <a:p>
            <a:r>
              <a:rPr lang="en-US" altLang="en-US" sz="2400">
                <a:ea typeface="ＭＳ Ｐゴシック" panose="020B0600070205080204" pitchFamily="34" charset="-128"/>
              </a:rPr>
              <a:t>func viewWillAppear(_ animated: </a:t>
            </a:r>
            <a:r>
              <a:rPr lang="en-US" altLang="en-US" sz="2400">
                <a:ea typeface="ＭＳ Ｐゴシック" panose="020B0600070205080204" pitchFamily="34" charset="-128"/>
                <a:hlinkClick r:id="rId2"/>
              </a:rPr>
              <a:t>Bool</a:t>
            </a:r>
            <a:r>
              <a:rPr lang="en-US" altLang="en-US" sz="2400">
                <a:ea typeface="ＭＳ Ｐゴシック" panose="020B0600070205080204" pitchFamily="34" charset="-128"/>
              </a:rPr>
              <a:t>)</a:t>
            </a:r>
          </a:p>
          <a:p>
            <a:pPr lvl="1">
              <a:buFont typeface="Arial" panose="020B0604020202020204" pitchFamily="34" charset="0"/>
              <a:buChar char="•"/>
            </a:pPr>
            <a:r>
              <a:rPr lang="en-US" altLang="en-US" sz="2000">
                <a:ea typeface="ＭＳ Ｐゴシック" panose="020B0600070205080204" pitchFamily="34" charset="-128"/>
              </a:rPr>
              <a:t>Just before the view appears on screen</a:t>
            </a:r>
          </a:p>
          <a:p>
            <a:pPr lvl="1">
              <a:buFont typeface="Arial" panose="020B0604020202020204" pitchFamily="34" charset="0"/>
              <a:buChar char="•"/>
            </a:pPr>
            <a:r>
              <a:rPr lang="en-US" altLang="en-US" sz="2000">
                <a:ea typeface="ＭＳ Ｐゴシック" panose="020B0600070205080204" pitchFamily="34" charset="-128"/>
              </a:rPr>
              <a:t>When this is called, the bounds has been set.</a:t>
            </a:r>
          </a:p>
          <a:p>
            <a:r>
              <a:rPr lang="en-US" altLang="en-US" sz="2400">
                <a:ea typeface="ＭＳ Ｐゴシック" panose="020B0600070205080204" pitchFamily="34" charset="-128"/>
              </a:rPr>
              <a:t>A view is usually loaded once, but it might appear and disappear many times.</a:t>
            </a:r>
          </a:p>
          <a:p>
            <a:r>
              <a:rPr lang="en-US" altLang="en-US" sz="2400">
                <a:ea typeface="ＭＳ Ｐゴシック" panose="020B0600070205080204" pitchFamily="34" charset="-128"/>
              </a:rPr>
              <a:t>func viewWillDisappear(_ animated: </a:t>
            </a:r>
            <a:r>
              <a:rPr lang="en-US" altLang="en-US" sz="2400">
                <a:ea typeface="ＭＳ Ｐゴシック" panose="020B0600070205080204" pitchFamily="34" charset="-128"/>
                <a:hlinkClick r:id="rId2"/>
              </a:rPr>
              <a:t>Bool</a:t>
            </a:r>
            <a:r>
              <a:rPr lang="en-US" altLang="en-US" sz="2400">
                <a:ea typeface="ＭＳ Ｐゴシック" panose="020B0600070205080204" pitchFamily="34" charset="-128"/>
              </a:rPr>
              <a:t>) </a:t>
            </a:r>
          </a:p>
          <a:p>
            <a:pPr lvl="1">
              <a:buFont typeface="Arial" panose="020B0604020202020204" pitchFamily="34" charset="0"/>
              <a:buChar char="•"/>
            </a:pPr>
            <a:r>
              <a:rPr lang="en-US" altLang="en-US" sz="2000">
                <a:ea typeface="ＭＳ Ｐゴシック" panose="020B0600070205080204" pitchFamily="34" charset="-128"/>
              </a:rPr>
              <a:t>When the view disappears from the screen</a:t>
            </a:r>
          </a:p>
          <a:p>
            <a:r>
              <a:rPr lang="en-US" altLang="en-US" sz="2400">
                <a:ea typeface="ＭＳ Ｐゴシック" panose="020B0600070205080204" pitchFamily="34" charset="-128"/>
              </a:rPr>
              <a:t>Also:</a:t>
            </a:r>
            <a:endParaRPr lang="en-US" altLang="en-US" sz="2400" i="1">
              <a:ea typeface="ＭＳ Ｐゴシック" panose="020B0600070205080204" pitchFamily="34" charset="-128"/>
            </a:endParaRPr>
          </a:p>
          <a:p>
            <a:r>
              <a:rPr lang="en-US" altLang="en-US" sz="2400">
                <a:ea typeface="ＭＳ Ｐゴシック" panose="020B0600070205080204" pitchFamily="34" charset="-128"/>
              </a:rPr>
              <a:t>func viewDidAppear(_ animated: </a:t>
            </a:r>
            <a:r>
              <a:rPr lang="en-US" altLang="en-US" sz="2400">
                <a:ea typeface="ＭＳ Ｐゴシック" panose="020B0600070205080204" pitchFamily="34" charset="-128"/>
                <a:hlinkClick r:id="rId2"/>
              </a:rPr>
              <a:t>Bool</a:t>
            </a:r>
            <a:r>
              <a:rPr lang="en-US" altLang="en-US" sz="2400">
                <a:ea typeface="ＭＳ Ｐゴシック" panose="020B0600070205080204" pitchFamily="34" charset="-128"/>
              </a:rPr>
              <a:t>) </a:t>
            </a:r>
          </a:p>
          <a:p>
            <a:r>
              <a:rPr lang="en-US" altLang="en-US" sz="2400">
                <a:ea typeface="ＭＳ Ｐゴシック" panose="020B0600070205080204" pitchFamily="34" charset="-128"/>
              </a:rPr>
              <a:t>func viewDidDisappear(_ animated: </a:t>
            </a:r>
            <a:r>
              <a:rPr lang="en-US" altLang="en-US" sz="2400">
                <a:ea typeface="ＭＳ Ｐゴシック" panose="020B0600070205080204" pitchFamily="34" charset="-128"/>
                <a:hlinkClick r:id="rId2"/>
              </a:rPr>
              <a:t>Bool</a:t>
            </a:r>
            <a:r>
              <a:rPr lang="en-US" altLang="en-US" sz="2400">
                <a:ea typeface="ＭＳ Ｐゴシック" panose="020B0600070205080204" pitchFamily="34" charset="-128"/>
              </a:rPr>
              <a:t>)</a:t>
            </a:r>
          </a:p>
          <a:p>
            <a:r>
              <a:rPr lang="en-US" altLang="en-US" sz="2400">
                <a:ea typeface="ＭＳ Ｐゴシック" panose="020B0600070205080204" pitchFamily="34" charset="-128"/>
              </a:rPr>
              <a:t>func viewDidLoad()</a:t>
            </a:r>
          </a:p>
          <a:p>
            <a:pPr lvl="1">
              <a:buFont typeface="Arial" panose="020B0604020202020204" pitchFamily="34" charset="0"/>
              <a:buChar char="•"/>
            </a:pPr>
            <a:r>
              <a:rPr lang="en-US" altLang="en-US" sz="2000">
                <a:ea typeface="ＭＳ Ｐゴシック" panose="020B0600070205080204" pitchFamily="34" charset="-128"/>
              </a:rPr>
              <a:t>Called after the controller’s view is loaded into memory.</a:t>
            </a:r>
          </a:p>
          <a:p>
            <a:pPr lvl="1">
              <a:buFont typeface="Arial" panose="020B0604020202020204" pitchFamily="34" charset="0"/>
              <a:buChar char="•"/>
            </a:pPr>
            <a:endParaRPr lang="en-US" altLang="en-US" sz="2000" i="1">
              <a:ea typeface="ＭＳ Ｐゴシック" panose="020B0600070205080204" pitchFamily="34" charset="-128"/>
            </a:endParaRPr>
          </a:p>
          <a:p>
            <a:r>
              <a:rPr lang="en-US" altLang="en-US" sz="2400" i="1">
                <a:ea typeface="ＭＳ Ｐゴシック" panose="020B0600070205080204" pitchFamily="34" charset="-128"/>
              </a:rPr>
              <a:t>Also:</a:t>
            </a:r>
          </a:p>
          <a:p>
            <a:pPr lvl="1">
              <a:buFont typeface="Arial" panose="020B0604020202020204" pitchFamily="34" charset="0"/>
              <a:buChar char="•"/>
            </a:pPr>
            <a:r>
              <a:rPr lang="en-US" altLang="en-US" sz="2000">
                <a:ea typeface="ＭＳ Ｐゴシック" panose="020B0600070205080204" pitchFamily="34" charset="-128"/>
                <a:hlinkClick r:id="rId3"/>
              </a:rPr>
              <a:t>var isViewLoaded: Bool</a:t>
            </a:r>
            <a:endParaRPr lang="en-US" altLang="en-US" sz="2000">
              <a:ea typeface="ＭＳ Ｐゴシック" panose="020B0600070205080204" pitchFamily="34" charset="-128"/>
            </a:endParaRPr>
          </a:p>
          <a:p>
            <a:pPr lvl="1">
              <a:buFont typeface="Arial" panose="020B0604020202020204" pitchFamily="34" charset="0"/>
              <a:buChar char="•"/>
            </a:pPr>
            <a:r>
              <a:rPr lang="en-US" altLang="en-US" sz="2000">
                <a:ea typeface="ＭＳ Ｐゴシック" panose="020B0600070205080204" pitchFamily="34" charset="-128"/>
              </a:rPr>
              <a:t>var viewIfLoaded: </a:t>
            </a:r>
            <a:r>
              <a:rPr lang="en-US" altLang="en-US" sz="2000">
                <a:ea typeface="ＭＳ Ｐゴシック" panose="020B0600070205080204" pitchFamily="34" charset="-128"/>
                <a:hlinkClick r:id="rId4"/>
              </a:rPr>
              <a:t>UIView</a:t>
            </a:r>
            <a:r>
              <a:rPr lang="en-US" altLang="en-US" sz="2000">
                <a:ea typeface="ＭＳ Ｐゴシック" panose="020B0600070205080204" pitchFamily="34" charset="-128"/>
              </a:rPr>
              <a:t>? { get }</a:t>
            </a:r>
          </a:p>
          <a:p>
            <a:pPr lvl="1">
              <a:buFont typeface="Arial" panose="020B0604020202020204" pitchFamily="34" charset="0"/>
              <a:buChar char="•"/>
            </a:pPr>
            <a:endParaRPr lang="en-US" altLang="en-US" sz="2000" i="1">
              <a:ea typeface="ＭＳ Ｐゴシック" panose="020B0600070205080204" pitchFamily="34" charset="-12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3">
            <a:extLst>
              <a:ext uri="{FF2B5EF4-FFF2-40B4-BE49-F238E27FC236}">
                <a16:creationId xmlns:a16="http://schemas.microsoft.com/office/drawing/2014/main" id="{0B5F35D1-FF38-5313-42F6-B72E9CF6BF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685800"/>
            <a:ext cx="58674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Rectangle 4">
            <a:extLst>
              <a:ext uri="{FF2B5EF4-FFF2-40B4-BE49-F238E27FC236}">
                <a16:creationId xmlns:a16="http://schemas.microsoft.com/office/drawing/2014/main" id="{C89F3E3E-D00C-4A55-558F-363BB6AEA77E}"/>
              </a:ext>
            </a:extLst>
          </p:cNvPr>
          <p:cNvSpPr>
            <a:spLocks noChangeArrowheads="1"/>
          </p:cNvSpPr>
          <p:nvPr/>
        </p:nvSpPr>
        <p:spPr bwMode="auto">
          <a:xfrm>
            <a:off x="304800" y="228600"/>
            <a:ext cx="3375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The View Controller Lifecycle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DC40863E-8540-0911-4E62-06C0D62B6B8F}"/>
              </a:ext>
            </a:extLst>
          </p:cNvPr>
          <p:cNvSpPr>
            <a:spLocks noGrp="1"/>
          </p:cNvSpPr>
          <p:nvPr>
            <p:ph type="title"/>
          </p:nvPr>
        </p:nvSpPr>
        <p:spPr>
          <a:xfrm>
            <a:off x="457200" y="274638"/>
            <a:ext cx="8229600" cy="868362"/>
          </a:xfrm>
        </p:spPr>
        <p:txBody>
          <a:bodyPr/>
          <a:lstStyle/>
          <a:p>
            <a:r>
              <a:rPr lang="en-US" altLang="en-US">
                <a:ea typeface="ＭＳ Ｐゴシック" panose="020B0600070205080204" pitchFamily="34" charset="-128"/>
              </a:rPr>
              <a:t>Assign a view</a:t>
            </a:r>
          </a:p>
        </p:txBody>
      </p:sp>
      <p:sp>
        <p:nvSpPr>
          <p:cNvPr id="27650" name="Content Placeholder 2">
            <a:extLst>
              <a:ext uri="{FF2B5EF4-FFF2-40B4-BE49-F238E27FC236}">
                <a16:creationId xmlns:a16="http://schemas.microsoft.com/office/drawing/2014/main" id="{63022BF3-5C91-F446-9A35-586A912E35B9}"/>
              </a:ext>
            </a:extLst>
          </p:cNvPr>
          <p:cNvSpPr>
            <a:spLocks noGrp="1"/>
          </p:cNvSpPr>
          <p:nvPr>
            <p:ph idx="1"/>
          </p:nvPr>
        </p:nvSpPr>
        <p:spPr>
          <a:xfrm>
            <a:off x="457200" y="1219200"/>
            <a:ext cx="8229600" cy="5410200"/>
          </a:xfrm>
        </p:spPr>
        <p:txBody>
          <a:bodyPr/>
          <a:lstStyle/>
          <a:p>
            <a:r>
              <a:rPr lang="en-US" altLang="en-US">
                <a:ea typeface="ＭＳ Ｐゴシック" panose="020B0600070205080204" pitchFamily="34" charset="-128"/>
              </a:rPr>
              <a:t>Manually </a:t>
            </a:r>
          </a:p>
          <a:p>
            <a:pPr lvl="1"/>
            <a:r>
              <a:rPr lang="en-US" altLang="en-US">
                <a:ea typeface="ＭＳ Ｐゴシック" panose="020B0600070205080204" pitchFamily="34" charset="-128"/>
              </a:rPr>
              <a:t>implement the </a:t>
            </a:r>
            <a:r>
              <a:rPr lang="en-US" altLang="en-US" b="1">
                <a:ea typeface="ＭＳ Ｐゴシック" panose="020B0600070205080204" pitchFamily="34" charset="-128"/>
              </a:rPr>
              <a:t>loadView</a:t>
            </a:r>
            <a:r>
              <a:rPr lang="en-US" altLang="en-US">
                <a:ea typeface="ＭＳ Ｐゴシック" panose="020B0600070205080204" pitchFamily="34" charset="-128"/>
              </a:rPr>
              <a:t> method and use it to assign a root view object to the view property.</a:t>
            </a:r>
          </a:p>
          <a:p>
            <a:r>
              <a:rPr lang="en-US" altLang="en-US">
                <a:ea typeface="ＭＳ Ｐゴシック" panose="020B0600070205080204" pitchFamily="34" charset="-128"/>
              </a:rPr>
              <a:t> Using a nib file</a:t>
            </a:r>
          </a:p>
          <a:p>
            <a:pPr lvl="1"/>
            <a:r>
              <a:rPr lang="en-US" altLang="en-US">
                <a:ea typeface="ＭＳ Ｐゴシック" panose="020B0600070205080204" pitchFamily="34" charset="-128"/>
              </a:rPr>
              <a:t>Initialize the view controller object using the </a:t>
            </a:r>
            <a:r>
              <a:rPr lang="en-US" altLang="en-US" b="1">
                <a:ea typeface="ＭＳ Ｐゴシック" panose="020B0600070205080204" pitchFamily="34" charset="-128"/>
              </a:rPr>
              <a:t>init(nibName:bundle:) </a:t>
            </a:r>
            <a:r>
              <a:rPr lang="en-US" altLang="en-US">
                <a:ea typeface="ＭＳ Ｐゴシック" panose="020B0600070205080204" pitchFamily="34" charset="-128"/>
              </a:rPr>
              <a:t>method. </a:t>
            </a:r>
          </a:p>
          <a:p>
            <a:r>
              <a:rPr lang="en-US" altLang="en-US">
                <a:ea typeface="ＭＳ Ｐゴシック" panose="020B0600070205080204" pitchFamily="34" charset="-128"/>
              </a:rPr>
              <a:t>Using storyboard</a:t>
            </a:r>
          </a:p>
          <a:p>
            <a:pPr lvl="1" algn="just"/>
            <a:r>
              <a:rPr lang="en-US" altLang="en-US">
                <a:ea typeface="ＭＳ Ｐゴシック" panose="020B0600070205080204" pitchFamily="34" charset="-128"/>
              </a:rPr>
              <a:t>func </a:t>
            </a:r>
            <a:r>
              <a:rPr lang="en-US" altLang="en-US" b="1" i="1">
                <a:ea typeface="ＭＳ Ｐゴシック" panose="020B0600070205080204" pitchFamily="34" charset="-128"/>
              </a:rPr>
              <a:t>instantiateViewController</a:t>
            </a:r>
            <a:r>
              <a:rPr lang="en-US" altLang="en-US">
                <a:ea typeface="ＭＳ Ｐゴシック" panose="020B0600070205080204" pitchFamily="34" charset="-128"/>
              </a:rPr>
              <a:t>(withIdentifier identifier: </a:t>
            </a:r>
            <a:r>
              <a:rPr lang="en-US" altLang="en-US">
                <a:ea typeface="ＭＳ Ｐゴシック" panose="020B0600070205080204" pitchFamily="34" charset="-128"/>
                <a:hlinkClick r:id="rId2"/>
              </a:rPr>
              <a:t>String</a:t>
            </a:r>
            <a:r>
              <a:rPr lang="en-US" altLang="en-US">
                <a:ea typeface="ＭＳ Ｐゴシック" panose="020B0600070205080204" pitchFamily="34" charset="-128"/>
              </a:rPr>
              <a:t>) -&gt; </a:t>
            </a:r>
            <a:r>
              <a:rPr lang="en-US" altLang="en-US">
                <a:ea typeface="ＭＳ Ｐゴシック" panose="020B0600070205080204" pitchFamily="34" charset="-128"/>
                <a:hlinkClick r:id="rId3"/>
              </a:rPr>
              <a:t>UIViewController</a:t>
            </a:r>
            <a:r>
              <a:rPr lang="en-US" altLang="en-US">
                <a:ea typeface="ＭＳ Ｐゴシック" panose="020B0600070205080204" pitchFamily="34" charset="-128"/>
              </a:rPr>
              <a:t> </a:t>
            </a:r>
          </a:p>
          <a:p>
            <a:pPr lvl="1">
              <a:buFont typeface="Arial" panose="020B0604020202020204" pitchFamily="34" charset="0"/>
              <a:buNone/>
            </a:pPr>
            <a:r>
              <a:rPr lang="en-US" altLang="en-US">
                <a:ea typeface="ＭＳ Ｐゴシック" panose="020B0600070205080204" pitchFamily="34" charset="-128"/>
              </a:rPr>
              <a:t>on a </a:t>
            </a:r>
            <a:r>
              <a:rPr lang="en-US" altLang="en-US" b="1">
                <a:ea typeface="ＭＳ Ｐゴシック" panose="020B0600070205080204" pitchFamily="34" charset="-128"/>
              </a:rPr>
              <a:t>UIStoryboardobject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Content Placeholder 2">
            <a:extLst>
              <a:ext uri="{FF2B5EF4-FFF2-40B4-BE49-F238E27FC236}">
                <a16:creationId xmlns:a16="http://schemas.microsoft.com/office/drawing/2014/main" id="{FC6435B8-BD99-D79A-8066-D15D489A1C9B}"/>
              </a:ext>
            </a:extLst>
          </p:cNvPr>
          <p:cNvSpPr>
            <a:spLocks noGrp="1"/>
          </p:cNvSpPr>
          <p:nvPr>
            <p:ph idx="1"/>
          </p:nvPr>
        </p:nvSpPr>
        <p:spPr>
          <a:xfrm>
            <a:off x="457200" y="228600"/>
            <a:ext cx="8229600" cy="6477000"/>
          </a:xfrm>
        </p:spPr>
        <p:txBody>
          <a:bodyPr/>
          <a:lstStyle/>
          <a:p>
            <a:r>
              <a:rPr lang="en-US" altLang="en-US" sz="2400">
                <a:ea typeface="ＭＳ Ｐゴシック" panose="020B0600070205080204" pitchFamily="34" charset="-128"/>
              </a:rPr>
              <a:t>Reacting to device rotation</a:t>
            </a:r>
          </a:p>
          <a:p>
            <a:r>
              <a:rPr lang="en-US" altLang="en-US" sz="2400">
                <a:ea typeface="ＭＳ Ｐゴシック" panose="020B0600070205080204" pitchFamily="34" charset="-128"/>
              </a:rPr>
              <a:t>As of iOS 8, all rotation-related methods are deprecated.</a:t>
            </a:r>
          </a:p>
          <a:p>
            <a:r>
              <a:rPr lang="en-US" altLang="en-US" sz="2400" b="1">
                <a:ea typeface="ＭＳ Ｐゴシック" panose="020B0600070205080204" pitchFamily="34" charset="-128"/>
              </a:rPr>
              <a:t>viewWillTransition(to:with:)</a:t>
            </a:r>
          </a:p>
          <a:p>
            <a:pPr lvl="1"/>
            <a:r>
              <a:rPr lang="en-US" altLang="en-US" sz="2400">
                <a:ea typeface="ＭＳ Ｐゴシック" panose="020B0600070205080204" pitchFamily="34" charset="-128"/>
              </a:rPr>
              <a:t>Notifies the container that the size of its view is about to change.</a:t>
            </a:r>
          </a:p>
          <a:p>
            <a:pPr lvl="1"/>
            <a:r>
              <a:rPr lang="en-US" altLang="en-US" sz="2400">
                <a:ea typeface="ＭＳ Ｐゴシック" panose="020B0600070205080204" pitchFamily="34" charset="-128"/>
              </a:rPr>
              <a:t>When the interface orientation changes, UIKit calls this method on the window’s root view controller.</a:t>
            </a:r>
          </a:p>
          <a:p>
            <a:pPr>
              <a:buFontTx/>
              <a:buChar char="-"/>
            </a:pPr>
            <a:r>
              <a:rPr lang="en-US" altLang="en-US" sz="2000" b="1">
                <a:ea typeface="ＭＳ Ｐゴシック" panose="020B0600070205080204" pitchFamily="34" charset="-128"/>
              </a:rPr>
              <a:t>Rotation notifications: (called when there is a rotation)</a:t>
            </a:r>
          </a:p>
          <a:p>
            <a:pPr>
              <a:buFontTx/>
              <a:buChar char="-"/>
            </a:pPr>
            <a:r>
              <a:rPr lang="en-US" altLang="en-US" sz="1600">
                <a:ea typeface="ＭＳ Ｐゴシック" panose="020B0600070205080204" pitchFamily="34" charset="-128"/>
                <a:hlinkClick r:id="rId2"/>
              </a:rPr>
              <a:t>willRotate(to:duration:)</a:t>
            </a:r>
            <a:r>
              <a:rPr lang="en-US" altLang="en-US" sz="1600">
                <a:ea typeface="ＭＳ Ｐゴシック" panose="020B0600070205080204" pitchFamily="34" charset="-128"/>
              </a:rPr>
              <a:t>, </a:t>
            </a:r>
          </a:p>
          <a:p>
            <a:pPr>
              <a:buFontTx/>
              <a:buChar char="-"/>
            </a:pPr>
            <a:r>
              <a:rPr lang="en-US" altLang="en-US" sz="1600">
                <a:ea typeface="ＭＳ Ｐゴシック" panose="020B0600070205080204" pitchFamily="34" charset="-128"/>
                <a:hlinkClick r:id="rId3"/>
              </a:rPr>
              <a:t>willAnimateRotation(to:duration:)</a:t>
            </a:r>
            <a:r>
              <a:rPr lang="en-US" altLang="en-US" sz="1600">
                <a:ea typeface="ＭＳ Ｐゴシック" panose="020B0600070205080204" pitchFamily="34" charset="-128"/>
              </a:rPr>
              <a:t>, and </a:t>
            </a:r>
          </a:p>
          <a:p>
            <a:pPr>
              <a:buFontTx/>
              <a:buChar char="-"/>
            </a:pPr>
            <a:r>
              <a:rPr lang="en-US" altLang="en-US" sz="1600">
                <a:ea typeface="ＭＳ Ｐゴシック" panose="020B0600070205080204" pitchFamily="34" charset="-128"/>
                <a:hlinkClick r:id="rId4"/>
              </a:rPr>
              <a:t>didRotate(from:)</a:t>
            </a:r>
            <a:endParaRPr lang="en-US" altLang="en-US" sz="1600">
              <a:ea typeface="ＭＳ Ｐゴシック" panose="020B0600070205080204" pitchFamily="34" charset="-128"/>
            </a:endParaRPr>
          </a:p>
          <a:p>
            <a:pPr>
              <a:buFontTx/>
              <a:buChar char="-"/>
            </a:pPr>
            <a:r>
              <a:rPr lang="en-US" altLang="en-US" sz="1600">
                <a:ea typeface="ＭＳ Ｐゴシック" panose="020B0600070205080204" pitchFamily="34" charset="-128"/>
              </a:rPr>
              <a:t>override the </a:t>
            </a:r>
            <a:r>
              <a:rPr lang="en-US" altLang="en-US" sz="1600">
                <a:ea typeface="ＭＳ Ｐゴシック" panose="020B0600070205080204" pitchFamily="34" charset="-128"/>
                <a:hlinkClick r:id="rId5"/>
              </a:rPr>
              <a:t>preferredInterfaceOrientationForPresentation</a:t>
            </a:r>
            <a:r>
              <a:rPr lang="en-US" altLang="en-US" sz="1600">
                <a:ea typeface="ＭＳ Ｐゴシック" panose="020B0600070205080204" pitchFamily="34" charset="-128"/>
              </a:rPr>
              <a:t> </a:t>
            </a:r>
          </a:p>
          <a:p>
            <a:pPr>
              <a:buFontTx/>
              <a:buChar char="-"/>
            </a:pPr>
            <a:r>
              <a:rPr lang="en-US" altLang="en-US" sz="1600">
                <a:ea typeface="ＭＳ Ｐゴシック" panose="020B0600070205080204" pitchFamily="34" charset="-128"/>
              </a:rPr>
              <a:t>The </a:t>
            </a:r>
            <a:r>
              <a:rPr lang="en-US" altLang="en-US" sz="1600">
                <a:ea typeface="ＭＳ Ｐゴシック" panose="020B0600070205080204" pitchFamily="34" charset="-128"/>
                <a:hlinkClick r:id="rId6" action="ppaction://hlinkfile"/>
              </a:rPr>
              <a:t>viewWillLayoutSubviews</a:t>
            </a:r>
            <a:r>
              <a:rPr lang="en-US" altLang="en-US" sz="1600">
                <a:ea typeface="ＭＳ Ｐゴシック" panose="020B0600070205080204" pitchFamily="34" charset="-128"/>
              </a:rPr>
              <a:t> method is also called after the view is resized and positioned by its parent.</a:t>
            </a:r>
          </a:p>
          <a:p>
            <a:r>
              <a:rPr lang="en-US" altLang="en-US" sz="1600">
                <a:ea typeface="ＭＳ Ｐゴシック" panose="020B0600070205080204" pitchFamily="34" charset="-128"/>
              </a:rPr>
              <a:t>When a view controller is displayed on screen, its root view is typically resized to fit the available space.</a:t>
            </a:r>
          </a:p>
          <a:p>
            <a:pPr lvl="1"/>
            <a:r>
              <a:rPr lang="en-US" altLang="en-US" sz="1200">
                <a:ea typeface="ＭＳ Ｐゴシック" panose="020B0600070205080204" pitchFamily="34" charset="-128"/>
              </a:rPr>
              <a:t>configure the autoresizing properties  using the </a:t>
            </a:r>
            <a:r>
              <a:rPr lang="en-US" altLang="en-US" sz="1200">
                <a:ea typeface="ＭＳ Ｐゴシック" panose="020B0600070205080204" pitchFamily="34" charset="-128"/>
                <a:hlinkClick r:id="rId7" action="ppaction://hlinkfile"/>
              </a:rPr>
              <a:t>autoresizesSubviews</a:t>
            </a:r>
            <a:r>
              <a:rPr lang="en-US" altLang="en-US" sz="1200">
                <a:ea typeface="ＭＳ Ｐゴシック" panose="020B0600070205080204" pitchFamily="34" charset="-128"/>
              </a:rPr>
              <a:t> and </a:t>
            </a:r>
            <a:r>
              <a:rPr lang="en-US" altLang="en-US" sz="1200">
                <a:ea typeface="ＭＳ Ｐゴシック" panose="020B0600070205080204" pitchFamily="34" charset="-128"/>
                <a:hlinkClick r:id="rId8" action="ppaction://hlinkfile"/>
              </a:rPr>
              <a:t>autoresizingMask</a:t>
            </a:r>
            <a:r>
              <a:rPr lang="en-US" altLang="en-US" sz="1200">
                <a:ea typeface="ＭＳ Ｐゴシック" panose="020B0600070205080204" pitchFamily="34" charset="-128"/>
              </a:rPr>
              <a:t> properties of each view.</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EB390A7F-E9CC-797F-F319-7FAD25AB30EF}"/>
              </a:ext>
            </a:extLst>
          </p:cNvPr>
          <p:cNvSpPr>
            <a:spLocks noGrp="1"/>
          </p:cNvSpPr>
          <p:nvPr>
            <p:ph type="title"/>
          </p:nvPr>
        </p:nvSpPr>
        <p:spPr>
          <a:xfrm>
            <a:off x="457200" y="274638"/>
            <a:ext cx="8229600" cy="792162"/>
          </a:xfrm>
        </p:spPr>
        <p:txBody>
          <a:bodyPr/>
          <a:lstStyle/>
          <a:p>
            <a:r>
              <a:rPr lang="en-US" altLang="en-US">
                <a:ea typeface="ＭＳ Ｐゴシック" panose="020B0600070205080204" pitchFamily="34" charset="-128"/>
              </a:rPr>
              <a:t>In iOS6+</a:t>
            </a:r>
          </a:p>
        </p:txBody>
      </p:sp>
      <p:sp>
        <p:nvSpPr>
          <p:cNvPr id="29698" name="Content Placeholder 2">
            <a:extLst>
              <a:ext uri="{FF2B5EF4-FFF2-40B4-BE49-F238E27FC236}">
                <a16:creationId xmlns:a16="http://schemas.microsoft.com/office/drawing/2014/main" id="{DB5BE94B-0FBA-4125-4B87-5EF3CA513233}"/>
              </a:ext>
            </a:extLst>
          </p:cNvPr>
          <p:cNvSpPr>
            <a:spLocks noGrp="1"/>
          </p:cNvSpPr>
          <p:nvPr>
            <p:ph idx="1"/>
          </p:nvPr>
        </p:nvSpPr>
        <p:spPr>
          <a:xfrm>
            <a:off x="457200" y="1066800"/>
            <a:ext cx="8382000" cy="5562600"/>
          </a:xfrm>
        </p:spPr>
        <p:txBody>
          <a:bodyPr/>
          <a:lstStyle/>
          <a:p>
            <a:r>
              <a:rPr lang="en-US" altLang="en-US" sz="2400" i="1">
                <a:ea typeface="ＭＳ Ｐゴシック" panose="020B0600070205080204" pitchFamily="34" charset="-128"/>
              </a:rPr>
              <a:t>shouldAutorotateToInterfaceOrientation</a:t>
            </a:r>
            <a:r>
              <a:rPr lang="en-US" altLang="en-US" sz="2400">
                <a:ea typeface="ＭＳ Ｐゴシック" panose="020B0600070205080204" pitchFamily="34" charset="-128"/>
              </a:rPr>
              <a:t>: deprecated.</a:t>
            </a:r>
          </a:p>
          <a:p>
            <a:r>
              <a:rPr lang="en-US" altLang="en-US" sz="2400">
                <a:ea typeface="ＭＳ Ｐゴシック" panose="020B0600070205080204" pitchFamily="34" charset="-128"/>
              </a:rPr>
              <a:t>By default, an app and a view controller’s supported interface orientations are set to:</a:t>
            </a:r>
          </a:p>
          <a:p>
            <a:pPr lvl="1"/>
            <a:r>
              <a:rPr lang="en-US" altLang="en-US" sz="2400">
                <a:ea typeface="ＭＳ Ｐゴシック" panose="020B0600070205080204" pitchFamily="34" charset="-128"/>
              </a:rPr>
              <a:t>iPad : </a:t>
            </a:r>
            <a:r>
              <a:rPr lang="en-US" altLang="en-US" sz="2400">
                <a:ea typeface="ＭＳ Ｐゴシック" panose="020B0600070205080204" pitchFamily="34" charset="-128"/>
                <a:hlinkClick r:id="rId2"/>
              </a:rPr>
              <a:t>UIInterfaceOrientationMask</a:t>
            </a:r>
            <a:r>
              <a:rPr lang="en-US" altLang="en-US" sz="2400">
                <a:ea typeface="ＭＳ Ｐゴシック" panose="020B0600070205080204" pitchFamily="34" charset="-128"/>
              </a:rPr>
              <a:t>.all</a:t>
            </a:r>
            <a:r>
              <a:rPr lang="en-US" altLang="en-US" sz="2400" i="1">
                <a:ea typeface="ＭＳ Ｐゴシック" panose="020B0600070205080204" pitchFamily="34" charset="-128"/>
              </a:rPr>
              <a:t> </a:t>
            </a:r>
          </a:p>
          <a:p>
            <a:pPr lvl="1"/>
            <a:r>
              <a:rPr lang="en-US" altLang="en-US" sz="2400">
                <a:ea typeface="ＭＳ Ｐゴシック" panose="020B0600070205080204" pitchFamily="34" charset="-128"/>
              </a:rPr>
              <a:t>iPhone:</a:t>
            </a:r>
            <a:r>
              <a:rPr lang="en-US" altLang="en-US" sz="2400" i="1">
                <a:ea typeface="ＭＳ Ｐゴシック" panose="020B0600070205080204" pitchFamily="34" charset="-128"/>
              </a:rPr>
              <a:t>UIInterfaceOrientationMaskAllButUpsideDown</a:t>
            </a:r>
          </a:p>
          <a:p>
            <a:r>
              <a:rPr lang="en-US" altLang="en-US">
                <a:ea typeface="ＭＳ Ｐゴシック" panose="020B0600070205080204" pitchFamily="34" charset="-128"/>
              </a:rPr>
              <a:t>- </a:t>
            </a:r>
            <a:r>
              <a:rPr lang="en-US" altLang="en-US" sz="2000">
                <a:ea typeface="ＭＳ Ｐゴシック" panose="020B0600070205080204" pitchFamily="34" charset="-128"/>
              </a:rPr>
              <a:t>(BOOL</a:t>
            </a:r>
            <a:r>
              <a:rPr lang="en-US" altLang="en-US" sz="2000" i="1">
                <a:ea typeface="ＭＳ Ｐゴシック" panose="020B0600070205080204" pitchFamily="34" charset="-128"/>
              </a:rPr>
              <a:t>)shouldAutorotate</a:t>
            </a:r>
            <a:r>
              <a:rPr lang="en-US" altLang="en-US" sz="2000">
                <a:ea typeface="ＭＳ Ｐゴシック" panose="020B0600070205080204" pitchFamily="34" charset="-128"/>
              </a:rPr>
              <a:t>;  </a:t>
            </a:r>
          </a:p>
          <a:p>
            <a:r>
              <a:rPr lang="en-US" altLang="en-US" sz="2000">
                <a:ea typeface="ＭＳ Ｐゴシック" panose="020B0600070205080204" pitchFamily="34" charset="-128"/>
              </a:rPr>
              <a:t>var supportedInterfaceOrientations: </a:t>
            </a:r>
            <a:r>
              <a:rPr lang="en-US" altLang="en-US" sz="2000">
                <a:ea typeface="ＭＳ Ｐゴシック" panose="020B0600070205080204" pitchFamily="34" charset="-128"/>
                <a:hlinkClick r:id="rId2"/>
              </a:rPr>
              <a:t>UIInterfaceOrientationMask</a:t>
            </a:r>
            <a:r>
              <a:rPr lang="en-US" altLang="en-US" sz="2000">
                <a:ea typeface="ＭＳ Ｐゴシック" panose="020B0600070205080204" pitchFamily="34" charset="-128"/>
              </a:rPr>
              <a:t> </a:t>
            </a:r>
          </a:p>
          <a:p>
            <a:pPr lvl="1"/>
            <a:r>
              <a:rPr lang="en-US" altLang="en-US" sz="1600">
                <a:ea typeface="ＭＳ Ｐゴシック" panose="020B0600070205080204" pitchFamily="34" charset="-128"/>
              </a:rPr>
              <a:t>A bit mask specifying which orientations are supported. </a:t>
            </a:r>
          </a:p>
          <a:p>
            <a:pPr lvl="1"/>
            <a:r>
              <a:rPr lang="en-US" altLang="en-US" sz="1600">
                <a:ea typeface="ＭＳ Ｐゴシック" panose="020B0600070205080204" pitchFamily="34" charset="-128"/>
              </a:rPr>
              <a:t>See “UIInterfaceOrientationMask” for valid bit-mask values. </a:t>
            </a:r>
          </a:p>
          <a:p>
            <a:pPr lvl="1"/>
            <a:r>
              <a:rPr lang="en-US" altLang="en-US" sz="1600">
                <a:ea typeface="ＭＳ Ｐゴシック" panose="020B0600070205080204" pitchFamily="34" charset="-128"/>
              </a:rPr>
              <a:t>The value returned by this method must not be 0.</a:t>
            </a:r>
          </a:p>
          <a:p>
            <a:r>
              <a:rPr lang="en-US" altLang="en-US" sz="2000">
                <a:ea typeface="ＭＳ Ｐゴシック" panose="020B0600070205080204" pitchFamily="34" charset="-128"/>
              </a:rPr>
              <a:t>var preferredInterfaceOrientationForPresentation: </a:t>
            </a:r>
            <a:r>
              <a:rPr lang="en-US" altLang="en-US" sz="2000">
                <a:ea typeface="ＭＳ Ｐゴシック" panose="020B0600070205080204" pitchFamily="34" charset="-128"/>
                <a:hlinkClick r:id="rId3"/>
              </a:rPr>
              <a:t>UIInterfaceOrientation</a:t>
            </a:r>
            <a:r>
              <a:rPr lang="en-US" altLang="en-US" sz="2000">
                <a:ea typeface="ＭＳ Ｐゴシック" panose="020B0600070205080204" pitchFamily="34" charset="-128"/>
              </a:rPr>
              <a:t>;</a:t>
            </a:r>
          </a:p>
          <a:p>
            <a:pPr lvl="1"/>
            <a:r>
              <a:rPr lang="en-US" altLang="en-US" sz="1600">
                <a:ea typeface="ＭＳ Ｐゴシック" panose="020B0600070205080204" pitchFamily="34" charset="-128"/>
              </a:rPr>
              <a:t>Returns the interface orientation to use when presenting the view controller.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2">
            <a:extLst>
              <a:ext uri="{FF2B5EF4-FFF2-40B4-BE49-F238E27FC236}">
                <a16:creationId xmlns:a16="http://schemas.microsoft.com/office/drawing/2014/main" id="{AB7FD299-D291-6210-7065-7564684EEF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04788"/>
            <a:ext cx="6553200"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78C9BDDB-DBD3-A79A-FC17-F0342B708FC6}"/>
              </a:ext>
            </a:extLst>
          </p:cNvPr>
          <p:cNvSpPr/>
          <p:nvPr/>
        </p:nvSpPr>
        <p:spPr>
          <a:xfrm>
            <a:off x="228600" y="2743200"/>
            <a:ext cx="8763000" cy="369888"/>
          </a:xfrm>
          <a:prstGeom prst="rect">
            <a:avLst/>
          </a:prstGeom>
          <a:solidFill>
            <a:schemeClr val="accent4">
              <a:lumMod val="20000"/>
              <a:lumOff val="80000"/>
            </a:schemeClr>
          </a:solidFill>
        </p:spPr>
        <p:txBody>
          <a:bodyPr>
            <a:spAutoFit/>
          </a:bodyPr>
          <a:lstStyle/>
          <a:p>
            <a:pPr eaLnBrk="1" hangingPunct="1">
              <a:defRPr/>
            </a:pPr>
            <a:r>
              <a:rPr lang="en-US" dirty="0">
                <a:latin typeface="Arial" charset="0"/>
                <a:cs typeface="Arial" charset="0"/>
              </a:rPr>
              <a:t>You should always choose the orientations your view supports at design time</a:t>
            </a:r>
          </a:p>
        </p:txBody>
      </p:sp>
      <p:sp>
        <p:nvSpPr>
          <p:cNvPr id="88067" name="Rectangle 3">
            <a:extLst>
              <a:ext uri="{FF2B5EF4-FFF2-40B4-BE49-F238E27FC236}">
                <a16:creationId xmlns:a16="http://schemas.microsoft.com/office/drawing/2014/main" id="{33307F9D-3AC6-8C01-9466-0F5DD50C8718}"/>
              </a:ext>
            </a:extLst>
          </p:cNvPr>
          <p:cNvSpPr>
            <a:spLocks noChangeArrowheads="1"/>
          </p:cNvSpPr>
          <p:nvPr/>
        </p:nvSpPr>
        <p:spPr bwMode="auto">
          <a:xfrm>
            <a:off x="228600" y="3228975"/>
            <a:ext cx="8763000" cy="1724025"/>
          </a:xfrm>
          <a:prstGeom prst="rect">
            <a:avLst/>
          </a:prstGeom>
          <a:solidFill>
            <a:schemeClr val="accent4">
              <a:lumMod val="20000"/>
              <a:lumOff val="80000"/>
            </a:schemeClr>
          </a:solidFill>
          <a:ln w="9525">
            <a:solidFill>
              <a:schemeClr val="accent4">
                <a:lumMod val="40000"/>
                <a:lumOff val="60000"/>
              </a:schemeClr>
            </a:solidFill>
            <a:miter lim="800000"/>
            <a:headEnd/>
            <a:tailEnd/>
          </a:ln>
          <a:effectLst/>
        </p:spPr>
        <p:txBody>
          <a:bodyPr anchor="ctr">
            <a:spAutoFit/>
          </a:bodyPr>
          <a:lstStyle/>
          <a:p>
            <a:pPr>
              <a:defRPr/>
            </a:pPr>
            <a:r>
              <a:rPr lang="en-US" dirty="0"/>
              <a:t>However you can always override the </a:t>
            </a:r>
            <a:r>
              <a:rPr lang="en-US" dirty="0" err="1">
                <a:latin typeface="Arial Unicode MS" pitchFamily="34" charset="-128"/>
                <a:hlinkClick r:id="rId3"/>
              </a:rPr>
              <a:t>supportedInterfaceOrientations</a:t>
            </a:r>
            <a:r>
              <a:rPr lang="en-US" dirty="0"/>
              <a:t> method:</a:t>
            </a:r>
          </a:p>
          <a:p>
            <a:pPr>
              <a:defRPr/>
            </a:pPr>
            <a:endParaRPr lang="en-US" sz="2000" dirty="0"/>
          </a:p>
          <a:p>
            <a:pPr>
              <a:defRPr/>
            </a:pPr>
            <a:r>
              <a:rPr lang="en-US" sz="1600" i="1" dirty="0">
                <a:latin typeface="Arial" charset="0"/>
                <a:cs typeface="Arial" charset="0"/>
              </a:rPr>
              <a:t>(</a:t>
            </a:r>
            <a:r>
              <a:rPr lang="en-US" sz="1600" i="1" dirty="0" err="1">
                <a:latin typeface="Arial" charset="0"/>
                <a:cs typeface="Arial" charset="0"/>
              </a:rPr>
              <a:t>NSUInteger</a:t>
            </a:r>
            <a:r>
              <a:rPr lang="en-US" sz="1600" i="1" dirty="0">
                <a:latin typeface="Arial" charset="0"/>
                <a:cs typeface="Arial" charset="0"/>
              </a:rPr>
              <a:t>) </a:t>
            </a:r>
            <a:r>
              <a:rPr lang="en-US" sz="1600" i="1" dirty="0" err="1">
                <a:latin typeface="Arial" charset="0"/>
                <a:cs typeface="Arial" charset="0"/>
              </a:rPr>
              <a:t>supportedInterfaceOrientations</a:t>
            </a:r>
            <a:r>
              <a:rPr lang="en-US" sz="1600" i="1" dirty="0">
                <a:latin typeface="Arial" charset="0"/>
                <a:cs typeface="Arial" charset="0"/>
              </a:rPr>
              <a:t> { </a:t>
            </a:r>
          </a:p>
          <a:p>
            <a:pPr>
              <a:defRPr/>
            </a:pPr>
            <a:endParaRPr lang="en-US" sz="1600" i="1" dirty="0">
              <a:latin typeface="Arial" charset="0"/>
              <a:cs typeface="Arial" charset="0"/>
            </a:endParaRPr>
          </a:p>
          <a:p>
            <a:pPr>
              <a:defRPr/>
            </a:pPr>
            <a:r>
              <a:rPr lang="en-US" sz="1600" i="1" dirty="0">
                <a:latin typeface="Arial" charset="0"/>
                <a:cs typeface="Arial" charset="0"/>
              </a:rPr>
              <a:t>        return </a:t>
            </a:r>
            <a:r>
              <a:rPr lang="en-US" sz="1600" i="1" dirty="0" err="1">
                <a:latin typeface="Arial" charset="0"/>
                <a:cs typeface="Arial" charset="0"/>
              </a:rPr>
              <a:t>UIInterfaceOrientationMaskPortrait</a:t>
            </a:r>
            <a:r>
              <a:rPr lang="en-US" sz="1600" i="1" dirty="0">
                <a:latin typeface="Arial" charset="0"/>
                <a:cs typeface="Arial" charset="0"/>
              </a:rPr>
              <a:t> | </a:t>
            </a:r>
            <a:r>
              <a:rPr lang="en-US" sz="1600" i="1" dirty="0" err="1">
                <a:latin typeface="Arial" charset="0"/>
                <a:cs typeface="Arial" charset="0"/>
              </a:rPr>
              <a:t>IInterfaceOrientationMaskLandscapeLeft</a:t>
            </a:r>
            <a:r>
              <a:rPr lang="en-US" sz="1600" i="1" dirty="0">
                <a:latin typeface="Arial" charset="0"/>
                <a:cs typeface="Arial" charset="0"/>
              </a:rPr>
              <a:t>;</a:t>
            </a:r>
          </a:p>
          <a:p>
            <a:pPr>
              <a:defRPr/>
            </a:pPr>
            <a:r>
              <a:rPr lang="en-US" sz="1600" i="1" dirty="0">
                <a:latin typeface="Arial" charset="0"/>
                <a:cs typeface="Arial" charset="0"/>
              </a:rPr>
              <a:t>}</a:t>
            </a:r>
            <a:r>
              <a:rPr lang="en-US" sz="2000" dirty="0"/>
              <a:t> </a:t>
            </a:r>
          </a:p>
        </p:txBody>
      </p:sp>
      <p:sp>
        <p:nvSpPr>
          <p:cNvPr id="88068" name="Rectangle 4">
            <a:extLst>
              <a:ext uri="{FF2B5EF4-FFF2-40B4-BE49-F238E27FC236}">
                <a16:creationId xmlns:a16="http://schemas.microsoft.com/office/drawing/2014/main" id="{1BB12D54-A267-F025-58B5-DF34AC1EC6DF}"/>
              </a:ext>
            </a:extLst>
          </p:cNvPr>
          <p:cNvSpPr>
            <a:spLocks noChangeArrowheads="1"/>
          </p:cNvSpPr>
          <p:nvPr/>
        </p:nvSpPr>
        <p:spPr bwMode="auto">
          <a:xfrm>
            <a:off x="228600" y="5068888"/>
            <a:ext cx="8763000" cy="646112"/>
          </a:xfrm>
          <a:prstGeom prst="rect">
            <a:avLst/>
          </a:prstGeom>
          <a:solidFill>
            <a:schemeClr val="accent4">
              <a:lumMod val="20000"/>
              <a:lumOff val="80000"/>
            </a:schemeClr>
          </a:solidFill>
          <a:ln w="9525">
            <a:noFill/>
            <a:miter lim="800000"/>
            <a:headEnd/>
            <a:tailEnd/>
          </a:ln>
          <a:effectLst/>
        </p:spPr>
        <p:txBody>
          <a:bodyPr anchor="ctr">
            <a:spAutoFit/>
          </a:bodyPr>
          <a:lstStyle/>
          <a:p>
            <a:pPr>
              <a:defRPr/>
            </a:pPr>
            <a:r>
              <a:rPr lang="en-US" dirty="0"/>
              <a:t>Or temporarily disable automatic rotation, by overriding the </a:t>
            </a:r>
            <a:r>
              <a:rPr lang="en-US" dirty="0" err="1">
                <a:latin typeface="Arial Unicode MS" pitchFamily="34" charset="-128"/>
                <a:hlinkClick r:id="rId4"/>
              </a:rPr>
              <a:t>shouldAutorotate</a:t>
            </a:r>
            <a:r>
              <a:rPr lang="en-US" dirty="0"/>
              <a:t> method on the topmost view controller. </a:t>
            </a:r>
          </a:p>
        </p:txBody>
      </p:sp>
      <p:sp>
        <p:nvSpPr>
          <p:cNvPr id="88069" name="Rectangle 5">
            <a:extLst>
              <a:ext uri="{FF2B5EF4-FFF2-40B4-BE49-F238E27FC236}">
                <a16:creationId xmlns:a16="http://schemas.microsoft.com/office/drawing/2014/main" id="{D69D63E3-14CB-A8A8-B51D-730C997F801A}"/>
              </a:ext>
            </a:extLst>
          </p:cNvPr>
          <p:cNvSpPr>
            <a:spLocks noChangeArrowheads="1"/>
          </p:cNvSpPr>
          <p:nvPr/>
        </p:nvSpPr>
        <p:spPr bwMode="auto">
          <a:xfrm>
            <a:off x="228600" y="5791200"/>
            <a:ext cx="8763000" cy="923925"/>
          </a:xfrm>
          <a:prstGeom prst="rect">
            <a:avLst/>
          </a:prstGeom>
          <a:solidFill>
            <a:schemeClr val="accent4">
              <a:lumMod val="20000"/>
              <a:lumOff val="80000"/>
            </a:schemeClr>
          </a:solidFill>
          <a:ln w="9525">
            <a:solidFill>
              <a:schemeClr val="accent4">
                <a:lumMod val="20000"/>
                <a:lumOff val="80000"/>
              </a:schemeClr>
            </a:solidFill>
            <a:miter lim="800000"/>
            <a:headEnd/>
            <a:tailEnd/>
          </a:ln>
          <a:effectLst/>
        </p:spPr>
        <p:txBody>
          <a:bodyPr anchor="ct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defRPr/>
            </a:pPr>
            <a:r>
              <a:rPr lang="en-US" altLang="en-US" sz="1800"/>
              <a:t>If  the layout code needs to know the current orientation of the device, it can read the app object’s </a:t>
            </a:r>
            <a:r>
              <a:rPr lang="en-US" altLang="en-US" sz="1800">
                <a:latin typeface="Arial Unicode MS" panose="020B0604020202020204" pitchFamily="34" charset="-128"/>
                <a:hlinkClick r:id="rId5"/>
              </a:rPr>
              <a:t>statusBarOrientation</a:t>
            </a:r>
            <a:r>
              <a:rPr lang="en-US" altLang="en-US" sz="1800"/>
              <a:t> property to determine the current orientation or register for the rotation events on the UIDevice class.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a:extLst>
              <a:ext uri="{FF2B5EF4-FFF2-40B4-BE49-F238E27FC236}">
                <a16:creationId xmlns:a16="http://schemas.microsoft.com/office/drawing/2014/main" id="{DAA059E1-B775-49F7-3500-4E380F970F46}"/>
              </a:ext>
            </a:extLst>
          </p:cNvPr>
          <p:cNvSpPr>
            <a:spLocks noChangeArrowheads="1"/>
          </p:cNvSpPr>
          <p:nvPr/>
        </p:nvSpPr>
        <p:spPr bwMode="auto">
          <a:xfrm>
            <a:off x="228600" y="304800"/>
            <a:ext cx="8610600"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As of iOS 8, all rotation-related methods are deprecated. Instead, rotations are treated as a change in the size of the view controller’s view and are therefore reported using the:</a:t>
            </a:r>
          </a:p>
          <a:p>
            <a:pPr eaLnBrk="1" hangingPunct="1">
              <a:spcBef>
                <a:spcPct val="0"/>
              </a:spcBef>
              <a:buFontTx/>
              <a:buNone/>
            </a:pPr>
            <a:endParaRPr lang="en-US" altLang="en-US" sz="1800">
              <a:latin typeface="Arial" panose="020B0604020202020204" pitchFamily="34" charset="0"/>
            </a:endParaRPr>
          </a:p>
          <a:p>
            <a:pPr eaLnBrk="1" hangingPunct="1">
              <a:spcBef>
                <a:spcPct val="0"/>
              </a:spcBef>
              <a:buFontTx/>
              <a:buNone/>
            </a:pPr>
            <a:r>
              <a:rPr lang="en-US" altLang="en-US" sz="1800">
                <a:latin typeface="Arial" panose="020B0604020202020204" pitchFamily="34" charset="0"/>
              </a:rPr>
              <a:t>	 </a:t>
            </a:r>
            <a:r>
              <a:rPr lang="en-US" altLang="en-US" sz="2400" i="1">
                <a:latin typeface="Arial" panose="020B0604020202020204" pitchFamily="34" charset="0"/>
              </a:rPr>
              <a:t>viewWillTransitionToSize:withTransitionCoordinator: method. </a:t>
            </a:r>
            <a:endParaRPr lang="en-US" altLang="en-US" sz="2400">
              <a:latin typeface="Arial" panose="020B0604020202020204" pitchFamily="34" charset="0"/>
            </a:endParaRPr>
          </a:p>
        </p:txBody>
      </p:sp>
      <p:sp>
        <p:nvSpPr>
          <p:cNvPr id="31746" name="Rectangle 2">
            <a:extLst>
              <a:ext uri="{FF2B5EF4-FFF2-40B4-BE49-F238E27FC236}">
                <a16:creationId xmlns:a16="http://schemas.microsoft.com/office/drawing/2014/main" id="{4F960E2B-1E10-EBB5-50ED-DFC3AECB5E0B}"/>
              </a:ext>
            </a:extLst>
          </p:cNvPr>
          <p:cNvSpPr>
            <a:spLocks noChangeArrowheads="1"/>
          </p:cNvSpPr>
          <p:nvPr/>
        </p:nvSpPr>
        <p:spPr bwMode="auto">
          <a:xfrm>
            <a:off x="304800" y="2590800"/>
            <a:ext cx="84582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You can override the </a:t>
            </a:r>
            <a:r>
              <a:rPr lang="en-US" altLang="en-US" sz="1800" b="1" i="1">
                <a:latin typeface="Arial" panose="020B0604020202020204" pitchFamily="34" charset="0"/>
              </a:rPr>
              <a:t>preferredInterfaceOrientationForPresentation</a:t>
            </a:r>
            <a:r>
              <a:rPr lang="en-US" altLang="en-US" sz="1800" i="1">
                <a:latin typeface="Arial" panose="020B0604020202020204" pitchFamily="34" charset="0"/>
              </a:rPr>
              <a:t> for a view controller that is intended to be presented full screen in a specific orientation.</a:t>
            </a:r>
          </a:p>
          <a:p>
            <a:pPr eaLnBrk="1" hangingPunct="1">
              <a:spcBef>
                <a:spcPct val="0"/>
              </a:spcBef>
              <a:buFontTx/>
              <a:buNone/>
            </a:pPr>
            <a:endParaRPr lang="en-US" altLang="en-US" sz="1800" i="1">
              <a:latin typeface="Arial" panose="020B0604020202020204" pitchFamily="34" charset="0"/>
            </a:endParaRPr>
          </a:p>
          <a:p>
            <a:pPr eaLnBrk="1" hangingPunct="1">
              <a:spcBef>
                <a:spcPct val="0"/>
              </a:spcBef>
              <a:buFontTx/>
              <a:buNone/>
            </a:pPr>
            <a:r>
              <a:rPr lang="en-US" altLang="en-US" sz="1800">
                <a:latin typeface="Arial" panose="020B0604020202020204" pitchFamily="34" charset="0"/>
              </a:rPr>
              <a:t>When a rotation occurs for a visible view controller, the </a:t>
            </a:r>
          </a:p>
          <a:p>
            <a:pPr eaLnBrk="1" hangingPunct="1">
              <a:spcBef>
                <a:spcPct val="0"/>
              </a:spcBef>
              <a:buFontTx/>
              <a:buNone/>
            </a:pPr>
            <a:r>
              <a:rPr lang="en-US" altLang="en-US" sz="1800">
                <a:latin typeface="Arial" panose="020B0604020202020204" pitchFamily="34" charset="0"/>
              </a:rPr>
              <a:t> </a:t>
            </a:r>
            <a:r>
              <a:rPr lang="en-US" altLang="en-US" sz="1800" b="1" i="1">
                <a:latin typeface="Arial" panose="020B0604020202020204" pitchFamily="34" charset="0"/>
              </a:rPr>
              <a:t>willRotateToInterfaceOrientation:duration:</a:t>
            </a:r>
            <a:r>
              <a:rPr lang="en-US" altLang="en-US" sz="1800" i="1">
                <a:latin typeface="Arial" panose="020B0604020202020204" pitchFamily="34" charset="0"/>
              </a:rPr>
              <a:t>, </a:t>
            </a:r>
            <a:r>
              <a:rPr lang="en-US" altLang="en-US" sz="1800" b="1" i="1">
                <a:latin typeface="Arial" panose="020B0604020202020204" pitchFamily="34" charset="0"/>
              </a:rPr>
              <a:t>willAnimateRotationToInterfaceOrientation:duration</a:t>
            </a:r>
            <a:r>
              <a:rPr lang="en-US" altLang="en-US" sz="1800" i="1">
                <a:latin typeface="Arial" panose="020B0604020202020204" pitchFamily="34" charset="0"/>
              </a:rPr>
              <a:t>:, and </a:t>
            </a:r>
            <a:r>
              <a:rPr lang="en-US" altLang="en-US" sz="1800" b="1" i="1">
                <a:latin typeface="Arial" panose="020B0604020202020204" pitchFamily="34" charset="0"/>
              </a:rPr>
              <a:t>didRotateFromInterfaceOrientation</a:t>
            </a:r>
            <a:r>
              <a:rPr lang="en-US" altLang="en-US" sz="1800" i="1">
                <a:latin typeface="Arial" panose="020B0604020202020204" pitchFamily="34" charset="0"/>
              </a:rPr>
              <a:t>: methods </a:t>
            </a:r>
          </a:p>
          <a:p>
            <a:pPr eaLnBrk="1" hangingPunct="1">
              <a:spcBef>
                <a:spcPct val="0"/>
              </a:spcBef>
              <a:buFontTx/>
              <a:buNone/>
            </a:pPr>
            <a:endParaRPr lang="en-US" altLang="en-US" sz="1800" i="1">
              <a:latin typeface="Arial" panose="020B0604020202020204" pitchFamily="34" charset="0"/>
            </a:endParaRPr>
          </a:p>
          <a:p>
            <a:pPr eaLnBrk="1" hangingPunct="1">
              <a:spcBef>
                <a:spcPct val="0"/>
              </a:spcBef>
              <a:buFontTx/>
              <a:buNone/>
            </a:pPr>
            <a:r>
              <a:rPr lang="en-US" altLang="en-US" sz="1800" i="1">
                <a:latin typeface="Arial" panose="020B0604020202020204" pitchFamily="34" charset="0"/>
              </a:rPr>
              <a:t>are called during the rotation. The </a:t>
            </a:r>
            <a:r>
              <a:rPr lang="en-US" altLang="en-US" sz="1800" b="1" i="1">
                <a:latin typeface="Arial" panose="020B0604020202020204" pitchFamily="34" charset="0"/>
              </a:rPr>
              <a:t>viewWillLayoutSubviews</a:t>
            </a:r>
            <a:r>
              <a:rPr lang="en-US" altLang="en-US" sz="1800" i="1">
                <a:latin typeface="Arial" panose="020B0604020202020204" pitchFamily="34" charset="0"/>
              </a:rPr>
              <a:t> method is also called after the view is resized and positioned by its parent.</a:t>
            </a:r>
            <a:endParaRPr lang="en-US" altLang="en-US" sz="1800">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933990E1-DCFF-0736-64E3-39197D3B0591}"/>
              </a:ext>
            </a:extLst>
          </p:cNvPr>
          <p:cNvSpPr>
            <a:spLocks noGrp="1"/>
          </p:cNvSpPr>
          <p:nvPr>
            <p:ph type="title"/>
          </p:nvPr>
        </p:nvSpPr>
        <p:spPr/>
        <p:txBody>
          <a:bodyPr/>
          <a:lstStyle/>
          <a:p>
            <a:r>
              <a:rPr lang="en-US" altLang="en-US">
                <a:ea typeface="ＭＳ Ｐゴシック" panose="020B0600070205080204" pitchFamily="34" charset="-128"/>
              </a:rPr>
              <a:t>For Container </a:t>
            </a:r>
            <a:r>
              <a:rPr lang="en-US" altLang="en-US" i="1">
                <a:ea typeface="ＭＳ Ｐゴシック" panose="020B0600070205080204" pitchFamily="34" charset="-128"/>
              </a:rPr>
              <a:t>View Controllers </a:t>
            </a:r>
            <a:endParaRPr lang="en-US" altLang="en-US">
              <a:ea typeface="ＭＳ Ｐゴシック" panose="020B0600070205080204" pitchFamily="34" charset="-128"/>
            </a:endParaRPr>
          </a:p>
        </p:txBody>
      </p:sp>
      <p:sp>
        <p:nvSpPr>
          <p:cNvPr id="32770" name="Rectangle 2">
            <a:extLst>
              <a:ext uri="{FF2B5EF4-FFF2-40B4-BE49-F238E27FC236}">
                <a16:creationId xmlns:a16="http://schemas.microsoft.com/office/drawing/2014/main" id="{885C7C05-8010-FB9C-183B-FEC046E5CC90}"/>
              </a:ext>
            </a:extLst>
          </p:cNvPr>
          <p:cNvSpPr>
            <a:spLocks noChangeArrowheads="1"/>
          </p:cNvSpPr>
          <p:nvPr/>
        </p:nvSpPr>
        <p:spPr bwMode="auto">
          <a:xfrm>
            <a:off x="685800" y="1828800"/>
            <a:ext cx="7391400"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Here are the essential methods you might need to call:</a:t>
            </a:r>
          </a:p>
          <a:p>
            <a:pPr eaLnBrk="1" hangingPunct="1">
              <a:spcBef>
                <a:spcPct val="0"/>
              </a:spcBef>
              <a:buFontTx/>
              <a:buNone/>
            </a:pPr>
            <a:endParaRPr lang="en-US" altLang="en-US" sz="1800">
              <a:latin typeface="Arial" panose="020B0604020202020204" pitchFamily="34" charset="0"/>
            </a:endParaRPr>
          </a:p>
          <a:p>
            <a:pPr eaLnBrk="1" hangingPunct="1">
              <a:spcBef>
                <a:spcPct val="0"/>
              </a:spcBef>
              <a:buFontTx/>
              <a:buChar char="-"/>
            </a:pPr>
            <a:r>
              <a:rPr lang="en-US" altLang="en-US" sz="1800" i="1">
                <a:latin typeface="Arial" panose="020B0604020202020204" pitchFamily="34" charset="0"/>
              </a:rPr>
              <a:t>  </a:t>
            </a:r>
            <a:r>
              <a:rPr lang="en-US" altLang="en-US" sz="2800" i="1">
                <a:latin typeface="Arial" panose="020B0604020202020204" pitchFamily="34" charset="0"/>
              </a:rPr>
              <a:t>addChildViewController:</a:t>
            </a:r>
          </a:p>
          <a:p>
            <a:pPr eaLnBrk="1" hangingPunct="1">
              <a:spcBef>
                <a:spcPct val="0"/>
              </a:spcBef>
              <a:buFontTx/>
              <a:buNone/>
            </a:pPr>
            <a:r>
              <a:rPr lang="en-US" altLang="en-US" sz="2800" i="1">
                <a:latin typeface="Arial" panose="020B0604020202020204" pitchFamily="34" charset="0"/>
              </a:rPr>
              <a:t>- removeFromParentViewController</a:t>
            </a:r>
          </a:p>
          <a:p>
            <a:pPr eaLnBrk="1" hangingPunct="1">
              <a:spcBef>
                <a:spcPct val="0"/>
              </a:spcBef>
              <a:buFontTx/>
              <a:buNone/>
            </a:pPr>
            <a:r>
              <a:rPr lang="en-US" altLang="en-US" sz="2800" i="1">
                <a:latin typeface="Arial" panose="020B0604020202020204" pitchFamily="34" charset="0"/>
              </a:rPr>
              <a:t>- willMoveToParentViewController:</a:t>
            </a:r>
          </a:p>
          <a:p>
            <a:pPr eaLnBrk="1" hangingPunct="1">
              <a:spcBef>
                <a:spcPct val="0"/>
              </a:spcBef>
              <a:buFontTx/>
              <a:buChar char="-"/>
            </a:pPr>
            <a:r>
              <a:rPr lang="en-US" altLang="en-US" sz="2800" i="1">
                <a:latin typeface="Arial" panose="020B0604020202020204" pitchFamily="34" charset="0"/>
              </a:rPr>
              <a:t>didMoveToParentViewController:</a:t>
            </a:r>
          </a:p>
          <a:p>
            <a:pPr eaLnBrk="1" hangingPunct="1">
              <a:spcBef>
                <a:spcPct val="0"/>
              </a:spcBef>
              <a:buFontTx/>
              <a:buChar char="-"/>
            </a:pPr>
            <a:endParaRPr lang="en-US" altLang="en-US" sz="2800" i="1">
              <a:latin typeface="Arial" panose="020B0604020202020204" pitchFamily="34" charset="0"/>
            </a:endParaRPr>
          </a:p>
          <a:p>
            <a:pPr eaLnBrk="1" hangingPunct="1">
              <a:spcBef>
                <a:spcPct val="0"/>
              </a:spcBef>
              <a:buFontTx/>
              <a:buChar char="-"/>
            </a:pPr>
            <a:r>
              <a:rPr lang="en-US" altLang="en-US" sz="2800">
                <a:latin typeface="Arial" panose="020B0604020202020204" pitchFamily="34" charset="0"/>
              </a:rPr>
              <a:t>var childViewControllers: [</a:t>
            </a:r>
            <a:r>
              <a:rPr lang="en-US" altLang="en-US" sz="2800">
                <a:latin typeface="Arial" panose="020B0604020202020204" pitchFamily="34" charset="0"/>
                <a:hlinkClick r:id="rId2"/>
              </a:rPr>
              <a:t>UIViewController</a:t>
            </a:r>
            <a:r>
              <a:rPr lang="en-US" altLang="en-US" sz="2800">
                <a:latin typeface="Arial" panose="020B0604020202020204" pitchFamily="34" charset="0"/>
              </a:rPr>
              <a:t>]</a:t>
            </a:r>
          </a:p>
          <a:p>
            <a:pPr lvl="1" eaLnBrk="1" hangingPunct="1">
              <a:spcBef>
                <a:spcPct val="0"/>
              </a:spcBef>
              <a:buFontTx/>
              <a:buChar char="-"/>
            </a:pPr>
            <a:r>
              <a:rPr lang="en-US" altLang="en-US" sz="1600">
                <a:latin typeface="Arial" panose="020B0604020202020204" pitchFamily="34" charset="0"/>
              </a:rPr>
              <a:t>An array of view controllers that are children of the current view controller</a:t>
            </a:r>
            <a:endParaRPr lang="en-US" altLang="en-US" i="1">
              <a:latin typeface="Arial" panose="020B0604020202020204" pitchFamily="34" charset="0"/>
            </a:endParaRPr>
          </a:p>
          <a:p>
            <a:pPr eaLnBrk="1" hangingPunct="1">
              <a:spcBef>
                <a:spcPct val="0"/>
              </a:spcBef>
              <a:buFontTx/>
              <a:buChar char="-"/>
            </a:pPr>
            <a:r>
              <a:rPr lang="en-US" altLang="en-US" sz="2800">
                <a:latin typeface="Arial" panose="020B0604020202020204" pitchFamily="34" charset="0"/>
              </a:rPr>
              <a:t>These methods are not intended to be called by clients of the container class.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2" descr="Model-View-Controller design pattern">
            <a:extLst>
              <a:ext uri="{FF2B5EF4-FFF2-40B4-BE49-F238E27FC236}">
                <a16:creationId xmlns:a16="http://schemas.microsoft.com/office/drawing/2014/main" id="{DDAEB7C9-E7E1-2954-918F-EE2785419D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819400"/>
            <a:ext cx="697388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Rectangle 4">
            <a:extLst>
              <a:ext uri="{FF2B5EF4-FFF2-40B4-BE49-F238E27FC236}">
                <a16:creationId xmlns:a16="http://schemas.microsoft.com/office/drawing/2014/main" id="{6AAEA7E6-27D2-CB45-3291-3316226F47AD}"/>
              </a:ext>
            </a:extLst>
          </p:cNvPr>
          <p:cNvSpPr>
            <a:spLocks noChangeArrowheads="1"/>
          </p:cNvSpPr>
          <p:nvPr/>
        </p:nvSpPr>
        <p:spPr bwMode="auto">
          <a:xfrm>
            <a:off x="533400" y="914400"/>
            <a:ext cx="822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a:latin typeface="Arial" panose="020B0604020202020204" pitchFamily="34" charset="0"/>
              </a:rPr>
              <a:t>Many Cocoa technologies and architectures are based on MVC and require that the application custom objects play one of the MVC roles.</a:t>
            </a:r>
          </a:p>
        </p:txBody>
      </p:sp>
      <p:sp>
        <p:nvSpPr>
          <p:cNvPr id="15363" name="Rectangle 5">
            <a:extLst>
              <a:ext uri="{FF2B5EF4-FFF2-40B4-BE49-F238E27FC236}">
                <a16:creationId xmlns:a16="http://schemas.microsoft.com/office/drawing/2014/main" id="{18939B2F-6B16-E495-D7E5-EE38CD4B6C25}"/>
              </a:ext>
            </a:extLst>
          </p:cNvPr>
          <p:cNvSpPr>
            <a:spLocks noChangeArrowheads="1"/>
          </p:cNvSpPr>
          <p:nvPr/>
        </p:nvSpPr>
        <p:spPr bwMode="auto">
          <a:xfrm>
            <a:off x="2057400" y="1524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Model-View-Controller (MVC) paradigm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a:extLst>
              <a:ext uri="{FF2B5EF4-FFF2-40B4-BE49-F238E27FC236}">
                <a16:creationId xmlns:a16="http://schemas.microsoft.com/office/drawing/2014/main" id="{C39E7795-60C2-4783-6491-F5304E8145CF}"/>
              </a:ext>
            </a:extLst>
          </p:cNvPr>
          <p:cNvSpPr>
            <a:spLocks noChangeArrowheads="1"/>
          </p:cNvSpPr>
          <p:nvPr/>
        </p:nvSpPr>
        <p:spPr bwMode="auto">
          <a:xfrm>
            <a:off x="0" y="88900"/>
            <a:ext cx="9144000" cy="698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spcBef>
                <a:spcPct val="0"/>
              </a:spcBef>
              <a:buFontTx/>
              <a:buNone/>
            </a:pPr>
            <a:r>
              <a:rPr lang="en-US" altLang="en-US" sz="2400" b="1">
                <a:latin typeface="Arial" panose="020B0604020202020204" pitchFamily="34" charset="0"/>
              </a:rPr>
              <a:t>Configuring the Initial View Controller at Launch</a:t>
            </a:r>
          </a:p>
          <a:p>
            <a:pPr algn="ctr">
              <a:spcBef>
                <a:spcPct val="0"/>
              </a:spcBef>
              <a:buFontTx/>
              <a:buNone/>
            </a:pPr>
            <a:endParaRPr lang="en-US" altLang="en-US" sz="1700" b="1">
              <a:latin typeface="Arial" panose="020B0604020202020204" pitchFamily="34" charset="0"/>
            </a:endParaRPr>
          </a:p>
          <a:p>
            <a:pPr>
              <a:spcBef>
                <a:spcPct val="0"/>
              </a:spcBef>
              <a:buFontTx/>
              <a:buNone/>
            </a:pPr>
            <a:r>
              <a:rPr lang="en-US" altLang="en-US" sz="1700">
                <a:latin typeface="Arial" panose="020B0604020202020204" pitchFamily="34" charset="0"/>
              </a:rPr>
              <a:t>When using main nib window or storyboard, iOS automatically does a lot of work </a:t>
            </a:r>
          </a:p>
          <a:p>
            <a:pPr>
              <a:spcBef>
                <a:spcPct val="0"/>
              </a:spcBef>
              <a:buFontTx/>
              <a:buNone/>
            </a:pPr>
            <a:r>
              <a:rPr lang="en-US" altLang="en-US" sz="1700">
                <a:latin typeface="Arial" panose="020B0604020202020204" pitchFamily="34" charset="0"/>
              </a:rPr>
              <a:t>to set up the app. When the app calls the </a:t>
            </a:r>
            <a:r>
              <a:rPr lang="en-US" altLang="en-US" sz="1700">
                <a:latin typeface="Arial Unicode MS" panose="020B0604020202020204" pitchFamily="34" charset="-128"/>
                <a:hlinkClick r:id="rId2"/>
              </a:rPr>
              <a:t>UIApplicationMain</a:t>
            </a:r>
            <a:r>
              <a:rPr lang="en-US" altLang="en-US" sz="1700">
                <a:latin typeface="Arial" panose="020B0604020202020204" pitchFamily="34" charset="0"/>
              </a:rPr>
              <a:t> function, </a:t>
            </a:r>
          </a:p>
          <a:p>
            <a:pPr>
              <a:spcBef>
                <a:spcPct val="0"/>
              </a:spcBef>
              <a:buFontTx/>
              <a:buNone/>
            </a:pPr>
            <a:r>
              <a:rPr lang="en-US" altLang="en-US" sz="1700">
                <a:latin typeface="Arial" panose="020B0604020202020204" pitchFamily="34" charset="0"/>
              </a:rPr>
              <a:t>iOS performs the following actions:</a:t>
            </a:r>
          </a:p>
          <a:p>
            <a:pPr>
              <a:spcBef>
                <a:spcPct val="0"/>
              </a:spcBef>
              <a:buFontTx/>
              <a:buNone/>
            </a:pPr>
            <a:endParaRPr lang="en-US" altLang="en-US" sz="1700">
              <a:latin typeface="Arial" panose="020B0604020202020204" pitchFamily="34" charset="0"/>
            </a:endParaRPr>
          </a:p>
          <a:p>
            <a:pPr>
              <a:spcBef>
                <a:spcPct val="0"/>
              </a:spcBef>
              <a:buFontTx/>
              <a:buAutoNum type="arabicPeriod"/>
            </a:pPr>
            <a:r>
              <a:rPr lang="en-US" altLang="en-US" sz="1700">
                <a:latin typeface="Arial" panose="020B0604020202020204" pitchFamily="34" charset="0"/>
              </a:rPr>
              <a:t>It instantiates the app delegate based on the class name you passed into the </a:t>
            </a:r>
          </a:p>
          <a:p>
            <a:pPr>
              <a:spcBef>
                <a:spcPct val="0"/>
              </a:spcBef>
              <a:buFontTx/>
              <a:buNone/>
            </a:pPr>
            <a:r>
              <a:rPr lang="en-US" altLang="en-US" sz="1700">
                <a:latin typeface="Arial" panose="020B0604020202020204" pitchFamily="34" charset="0"/>
              </a:rPr>
              <a:t>    </a:t>
            </a:r>
            <a:r>
              <a:rPr lang="en-US" altLang="en-US" sz="1700">
                <a:latin typeface="Arial Unicode MS" panose="020B0604020202020204" pitchFamily="34" charset="-128"/>
              </a:rPr>
              <a:t>UIApplicationMain</a:t>
            </a:r>
            <a:r>
              <a:rPr lang="en-US" altLang="en-US" sz="1700">
                <a:latin typeface="Arial" panose="020B0604020202020204" pitchFamily="34" charset="0"/>
              </a:rPr>
              <a:t> function.</a:t>
            </a:r>
          </a:p>
          <a:p>
            <a:pPr>
              <a:spcBef>
                <a:spcPct val="0"/>
              </a:spcBef>
              <a:buFontTx/>
              <a:buNone/>
            </a:pPr>
            <a:endParaRPr lang="en-US" altLang="en-US" sz="1700">
              <a:latin typeface="Arial" panose="020B0604020202020204" pitchFamily="34" charset="0"/>
            </a:endParaRPr>
          </a:p>
          <a:p>
            <a:pPr>
              <a:spcBef>
                <a:spcPct val="0"/>
              </a:spcBef>
              <a:buFontTx/>
              <a:buAutoNum type="arabicPeriod" startAt="2"/>
            </a:pPr>
            <a:r>
              <a:rPr lang="en-US" altLang="en-US" sz="1700">
                <a:latin typeface="Arial" panose="020B0604020202020204" pitchFamily="34" charset="0"/>
              </a:rPr>
              <a:t>It creates a new window attached to the main screen.</a:t>
            </a:r>
          </a:p>
          <a:p>
            <a:pPr>
              <a:spcBef>
                <a:spcPct val="0"/>
              </a:spcBef>
              <a:buFontTx/>
              <a:buNone/>
            </a:pPr>
            <a:endParaRPr lang="en-US" altLang="en-US" sz="1700">
              <a:latin typeface="Arial" panose="020B0604020202020204" pitchFamily="34" charset="0"/>
            </a:endParaRPr>
          </a:p>
          <a:p>
            <a:pPr>
              <a:spcBef>
                <a:spcPct val="0"/>
              </a:spcBef>
              <a:buFontTx/>
              <a:buAutoNum type="arabicPeriod" startAt="3"/>
            </a:pPr>
            <a:r>
              <a:rPr lang="en-US" altLang="en-US" sz="1700">
                <a:latin typeface="Arial" panose="020B0604020202020204" pitchFamily="34" charset="0"/>
              </a:rPr>
              <a:t>If the app delegate implements a </a:t>
            </a:r>
            <a:r>
              <a:rPr lang="en-US" altLang="en-US" sz="1700">
                <a:latin typeface="Arial Unicode MS" panose="020B0604020202020204" pitchFamily="34" charset="-128"/>
              </a:rPr>
              <a:t>window</a:t>
            </a:r>
            <a:r>
              <a:rPr lang="en-US" altLang="en-US" sz="1700">
                <a:latin typeface="Arial" panose="020B0604020202020204" pitchFamily="34" charset="0"/>
              </a:rPr>
              <a:t> property, iOS sets this property to the new 	window.</a:t>
            </a:r>
          </a:p>
          <a:p>
            <a:pPr>
              <a:spcBef>
                <a:spcPct val="0"/>
              </a:spcBef>
              <a:buFontTx/>
              <a:buNone/>
            </a:pPr>
            <a:endParaRPr lang="en-US" altLang="en-US" sz="1700">
              <a:latin typeface="Arial" panose="020B0604020202020204" pitchFamily="34" charset="0"/>
            </a:endParaRPr>
          </a:p>
          <a:p>
            <a:pPr>
              <a:spcBef>
                <a:spcPct val="0"/>
              </a:spcBef>
              <a:buFontTx/>
              <a:buAutoNum type="arabicPeriod" startAt="4"/>
            </a:pPr>
            <a:r>
              <a:rPr lang="en-US" altLang="en-US" sz="1700">
                <a:latin typeface="Arial" panose="020B0604020202020204" pitchFamily="34" charset="0"/>
              </a:rPr>
              <a:t>It loads the main storyboard referenced in the app’s information property list file.</a:t>
            </a:r>
          </a:p>
          <a:p>
            <a:pPr>
              <a:spcBef>
                <a:spcPct val="0"/>
              </a:spcBef>
              <a:buFontTx/>
              <a:buNone/>
            </a:pPr>
            <a:endParaRPr lang="en-US" altLang="en-US" sz="1700">
              <a:latin typeface="Arial" panose="020B0604020202020204" pitchFamily="34" charset="0"/>
            </a:endParaRPr>
          </a:p>
          <a:p>
            <a:pPr>
              <a:spcBef>
                <a:spcPct val="0"/>
              </a:spcBef>
              <a:buFontTx/>
              <a:buAutoNum type="arabicPeriod" startAt="5"/>
            </a:pPr>
            <a:r>
              <a:rPr lang="en-US" altLang="en-US" sz="1700">
                <a:latin typeface="Arial" panose="020B0604020202020204" pitchFamily="34" charset="0"/>
              </a:rPr>
              <a:t>It instantiates the main storyboard’s initial view controller.</a:t>
            </a:r>
          </a:p>
          <a:p>
            <a:pPr>
              <a:spcBef>
                <a:spcPct val="0"/>
              </a:spcBef>
              <a:buFontTx/>
              <a:buNone/>
            </a:pPr>
            <a:endParaRPr lang="en-US" altLang="en-US" sz="1700">
              <a:latin typeface="Arial" panose="020B0604020202020204" pitchFamily="34" charset="0"/>
            </a:endParaRPr>
          </a:p>
          <a:p>
            <a:pPr>
              <a:spcBef>
                <a:spcPct val="0"/>
              </a:spcBef>
              <a:buFontTx/>
              <a:buAutoNum type="arabicPeriod" startAt="6"/>
            </a:pPr>
            <a:r>
              <a:rPr lang="en-US" altLang="en-US" sz="1700">
                <a:latin typeface="Arial" panose="020B0604020202020204" pitchFamily="34" charset="0"/>
              </a:rPr>
              <a:t>It sets the window’s </a:t>
            </a:r>
            <a:r>
              <a:rPr lang="en-US" altLang="en-US" sz="1700">
                <a:latin typeface="Arial Unicode MS" panose="020B0604020202020204" pitchFamily="34" charset="-128"/>
                <a:hlinkClick r:id="rId3"/>
              </a:rPr>
              <a:t>rootViewController</a:t>
            </a:r>
            <a:r>
              <a:rPr lang="en-US" altLang="en-US" sz="1700">
                <a:latin typeface="Arial" panose="020B0604020202020204" pitchFamily="34" charset="0"/>
              </a:rPr>
              <a:t> property to the new view controller</a:t>
            </a:r>
          </a:p>
          <a:p>
            <a:pPr>
              <a:spcBef>
                <a:spcPct val="0"/>
              </a:spcBef>
              <a:buFontTx/>
              <a:buNone/>
            </a:pPr>
            <a:endParaRPr lang="en-US" altLang="en-US" sz="1700">
              <a:latin typeface="Arial" panose="020B0604020202020204" pitchFamily="34" charset="0"/>
            </a:endParaRPr>
          </a:p>
          <a:p>
            <a:pPr>
              <a:spcBef>
                <a:spcPct val="0"/>
              </a:spcBef>
              <a:buFontTx/>
              <a:buAutoNum type="arabicPeriod" startAt="7"/>
            </a:pPr>
            <a:r>
              <a:rPr lang="en-US" altLang="en-US" sz="1700">
                <a:latin typeface="Arial" panose="020B0604020202020204" pitchFamily="34" charset="0"/>
              </a:rPr>
              <a:t>It calls the app delegate’s </a:t>
            </a:r>
            <a:r>
              <a:rPr lang="en-US" altLang="en-US" sz="1700">
                <a:latin typeface="Arial Unicode MS" panose="020B0604020202020204" pitchFamily="34" charset="-128"/>
                <a:hlinkClick r:id="rId4"/>
              </a:rPr>
              <a:t>application:didFinishLaunchingWithOptions:</a:t>
            </a:r>
            <a:r>
              <a:rPr lang="en-US" altLang="en-US" sz="1700">
                <a:latin typeface="Arial" panose="020B0604020202020204" pitchFamily="34" charset="0"/>
              </a:rPr>
              <a:t> method. </a:t>
            </a:r>
          </a:p>
          <a:p>
            <a:pPr>
              <a:spcBef>
                <a:spcPct val="0"/>
              </a:spcBef>
              <a:buFontTx/>
              <a:buNone/>
            </a:pPr>
            <a:r>
              <a:rPr lang="en-US" altLang="en-US" sz="1700">
                <a:latin typeface="Arial" panose="020B0604020202020204" pitchFamily="34" charset="0"/>
              </a:rPr>
              <a:t>	Your app delegate is expected to configure the initial view controller</a:t>
            </a:r>
          </a:p>
          <a:p>
            <a:pPr>
              <a:spcBef>
                <a:spcPct val="0"/>
              </a:spcBef>
              <a:buFontTx/>
              <a:buNone/>
            </a:pPr>
            <a:r>
              <a:rPr lang="en-US" altLang="en-US" sz="1700">
                <a:latin typeface="Arial" panose="020B0604020202020204" pitchFamily="34" charset="0"/>
              </a:rPr>
              <a:t>	 (and its children, if it is a container view controller).</a:t>
            </a:r>
          </a:p>
          <a:p>
            <a:pPr>
              <a:spcBef>
                <a:spcPct val="0"/>
              </a:spcBef>
              <a:buFontTx/>
              <a:buNone/>
            </a:pPr>
            <a:endParaRPr lang="en-US" altLang="en-US" sz="1700">
              <a:latin typeface="Arial" panose="020B0604020202020204" pitchFamily="34" charset="0"/>
            </a:endParaRPr>
          </a:p>
          <a:p>
            <a:pPr>
              <a:spcBef>
                <a:spcPct val="0"/>
              </a:spcBef>
              <a:buFontTx/>
              <a:buAutoNum type="arabicPeriod" startAt="8"/>
            </a:pPr>
            <a:r>
              <a:rPr lang="en-US" altLang="en-US" sz="1700">
                <a:latin typeface="Arial" panose="020B0604020202020204" pitchFamily="34" charset="0"/>
              </a:rPr>
              <a:t>It calls the window’s </a:t>
            </a:r>
            <a:r>
              <a:rPr lang="en-US" altLang="en-US" sz="1700">
                <a:latin typeface="Arial Unicode MS" panose="020B0604020202020204" pitchFamily="34" charset="-128"/>
                <a:hlinkClick r:id="rId5"/>
              </a:rPr>
              <a:t>makeKeyAndVisible</a:t>
            </a:r>
            <a:r>
              <a:rPr lang="en-US" altLang="en-US" sz="1700">
                <a:latin typeface="Arial" panose="020B0604020202020204" pitchFamily="34" charset="0"/>
              </a:rPr>
              <a:t> method to display the window.</a:t>
            </a:r>
          </a:p>
          <a:p>
            <a:pPr>
              <a:spcBef>
                <a:spcPct val="0"/>
              </a:spcBef>
              <a:buFontTx/>
              <a:buNone/>
            </a:pPr>
            <a:endParaRPr lang="en-US" altLang="en-US" sz="1600">
              <a:latin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38331839-F1E4-23DD-AC4E-2576567AF2C2}"/>
              </a:ext>
            </a:extLst>
          </p:cNvPr>
          <p:cNvSpPr>
            <a:spLocks noGrp="1"/>
          </p:cNvSpPr>
          <p:nvPr>
            <p:ph type="title"/>
          </p:nvPr>
        </p:nvSpPr>
        <p:spPr/>
        <p:txBody>
          <a:bodyPr/>
          <a:lstStyle/>
          <a:p>
            <a:r>
              <a:rPr lang="en-US" altLang="en-US" sz="3200" b="1">
                <a:ea typeface="ＭＳ Ｐゴシック" panose="020B0600070205080204" pitchFamily="34" charset="-128"/>
              </a:rPr>
              <a:t>Edit Mode in a View Controller</a:t>
            </a:r>
            <a:endParaRPr lang="en-US" altLang="en-US">
              <a:ea typeface="ＭＳ Ｐゴシック" panose="020B0600070205080204" pitchFamily="34" charset="-128"/>
            </a:endParaRPr>
          </a:p>
        </p:txBody>
      </p:sp>
      <p:sp>
        <p:nvSpPr>
          <p:cNvPr id="34818" name="Content Placeholder 2">
            <a:extLst>
              <a:ext uri="{FF2B5EF4-FFF2-40B4-BE49-F238E27FC236}">
                <a16:creationId xmlns:a16="http://schemas.microsoft.com/office/drawing/2014/main" id="{C3F36C04-2054-FB07-06AE-196827CBE12D}"/>
              </a:ext>
            </a:extLst>
          </p:cNvPr>
          <p:cNvSpPr>
            <a:spLocks noGrp="1"/>
          </p:cNvSpPr>
          <p:nvPr>
            <p:ph idx="1"/>
          </p:nvPr>
        </p:nvSpPr>
        <p:spPr/>
        <p:txBody>
          <a:bodyPr/>
          <a:lstStyle/>
          <a:p>
            <a:r>
              <a:rPr lang="en-US" altLang="en-US" sz="2000">
                <a:ea typeface="ＭＳ Ｐゴシック" panose="020B0600070205080204" pitchFamily="34" charset="-128"/>
              </a:rPr>
              <a:t>The same view controller can be used both to display and to edit content. </a:t>
            </a:r>
          </a:p>
          <a:p>
            <a:r>
              <a:rPr lang="en-US" altLang="en-US" sz="2000">
                <a:ea typeface="ＭＳ Ｐゴシック" panose="020B0600070205080204" pitchFamily="34" charset="-128"/>
              </a:rPr>
              <a:t>When the editing mode is toggled, the custom view controller performs the necessary work to transition its view from a display mode to an editing mode (or vice versa).</a:t>
            </a:r>
          </a:p>
          <a:p>
            <a:r>
              <a:rPr lang="en-US" altLang="en-US" sz="2000">
                <a:ea typeface="ＭＳ Ｐゴシック" panose="020B0600070205080204" pitchFamily="34" charset="-128"/>
              </a:rPr>
              <a:t>Need to override the </a:t>
            </a:r>
            <a:r>
              <a:rPr lang="en-US" altLang="en-US" sz="2000">
                <a:ea typeface="ＭＳ Ｐゴシック" panose="020B0600070205080204" pitchFamily="34" charset="-128"/>
                <a:hlinkClick r:id="rId2"/>
              </a:rPr>
              <a:t>setEditing:animated:</a:t>
            </a:r>
            <a:r>
              <a:rPr lang="en-US" altLang="en-US" sz="2000">
                <a:ea typeface="ＭＳ Ｐゴシック" panose="020B0600070205080204" pitchFamily="34" charset="-128"/>
              </a:rPr>
              <a:t> method, for custom view controllers</a:t>
            </a:r>
          </a:p>
          <a:p>
            <a:r>
              <a:rPr lang="en-US" altLang="en-US" sz="2000">
                <a:ea typeface="ＭＳ Ｐゴシック" panose="020B0600070205080204" pitchFamily="34" charset="-128"/>
              </a:rPr>
              <a:t>The point of using the setEditing:animated: method is so that you can make small changes to existing views not to swap the entire view</a:t>
            </a:r>
          </a:p>
          <a:p>
            <a:r>
              <a:rPr lang="en-US" altLang="en-US" sz="2000">
                <a:ea typeface="ＭＳ Ｐゴシック" panose="020B0600070205080204" pitchFamily="34" charset="-128"/>
              </a:rPr>
              <a:t>To toggle between modes modify the value of the view controller’s </a:t>
            </a:r>
            <a:r>
              <a:rPr lang="en-US" altLang="en-US" sz="2000">
                <a:ea typeface="ＭＳ Ｐゴシック" panose="020B0600070205080204" pitchFamily="34" charset="-128"/>
                <a:hlinkClick r:id="rId3"/>
              </a:rPr>
              <a:t>editing</a:t>
            </a:r>
            <a:r>
              <a:rPr lang="en-US" altLang="en-US" sz="2000">
                <a:ea typeface="ＭＳ Ｐゴシック" panose="020B0600070205080204" pitchFamily="34" charset="-128"/>
              </a:rPr>
              <a:t> property</a:t>
            </a:r>
          </a:p>
          <a:p>
            <a:r>
              <a:rPr lang="en-US" altLang="en-US" sz="2000">
                <a:ea typeface="ＭＳ Ｐゴシック" panose="020B0600070205080204" pitchFamily="34" charset="-128"/>
              </a:rPr>
              <a:t>Or by adding </a:t>
            </a:r>
            <a:r>
              <a:rPr lang="en-US" altLang="en-US" sz="2000">
                <a:ea typeface="ＭＳ Ｐゴシック" panose="020B0600070205080204" pitchFamily="34" charset="-128"/>
                <a:hlinkClick r:id="rId4"/>
              </a:rPr>
              <a:t>editButtonItem</a:t>
            </a:r>
            <a:r>
              <a:rPr lang="en-US" altLang="en-US" sz="2000">
                <a:ea typeface="ＭＳ Ｐゴシック" panose="020B0600070205080204" pitchFamily="34" charset="-128"/>
              </a:rPr>
              <a:t>  to the navigation bar ( in a navigation model)</a:t>
            </a:r>
          </a:p>
          <a:p>
            <a:endParaRPr lang="en-US" altLang="en-US">
              <a:ea typeface="ＭＳ Ｐゴシック" panose="020B0600070205080204" pitchFamily="34" charset="-128"/>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F498F849-FB14-A77A-0F9A-036A4AA611EB}"/>
              </a:ext>
            </a:extLst>
          </p:cNvPr>
          <p:cNvSpPr>
            <a:spLocks noGrp="1"/>
          </p:cNvSpPr>
          <p:nvPr>
            <p:ph type="title"/>
          </p:nvPr>
        </p:nvSpPr>
        <p:spPr>
          <a:xfrm>
            <a:off x="457200" y="274638"/>
            <a:ext cx="8305800" cy="1249362"/>
          </a:xfrm>
        </p:spPr>
        <p:txBody>
          <a:bodyPr/>
          <a:lstStyle/>
          <a:p>
            <a:r>
              <a:rPr lang="en-US" altLang="en-US">
                <a:ea typeface="ＭＳ Ｐゴシック" panose="020B0600070205080204" pitchFamily="34" charset="-128"/>
              </a:rPr>
              <a:t>Memory Management</a:t>
            </a:r>
            <a:br>
              <a:rPr lang="en-US" altLang="en-US">
                <a:ea typeface="ＭＳ Ｐゴシック" panose="020B0600070205080204" pitchFamily="34" charset="-128"/>
              </a:rPr>
            </a:br>
            <a:r>
              <a:rPr lang="en-US" altLang="en-US" sz="2800">
                <a:solidFill>
                  <a:srgbClr val="6D6D6D"/>
                </a:solidFill>
                <a:latin typeface="Helvetica-Light" pitchFamily="2" charset="0"/>
                <a:ea typeface="ＭＳ Ｐゴシック" panose="020B0600070205080204" pitchFamily="34" charset="-128"/>
              </a:rPr>
              <a:t>(Resource Management)</a:t>
            </a:r>
            <a:endParaRPr lang="en-US" altLang="en-US" sz="2800">
              <a:ea typeface="ＭＳ Ｐゴシック" panose="020B0600070205080204" pitchFamily="34" charset="-128"/>
            </a:endParaRPr>
          </a:p>
        </p:txBody>
      </p:sp>
      <p:sp>
        <p:nvSpPr>
          <p:cNvPr id="35842" name="Content Placeholder 2">
            <a:extLst>
              <a:ext uri="{FF2B5EF4-FFF2-40B4-BE49-F238E27FC236}">
                <a16:creationId xmlns:a16="http://schemas.microsoft.com/office/drawing/2014/main" id="{AF2934DD-354D-BA95-8566-7F8A41C9A2E5}"/>
              </a:ext>
            </a:extLst>
          </p:cNvPr>
          <p:cNvSpPr>
            <a:spLocks noGrp="1"/>
          </p:cNvSpPr>
          <p:nvPr>
            <p:ph idx="1"/>
          </p:nvPr>
        </p:nvSpPr>
        <p:spPr>
          <a:xfrm>
            <a:off x="609600" y="1752600"/>
            <a:ext cx="8229600" cy="4754563"/>
          </a:xfrm>
        </p:spPr>
        <p:txBody>
          <a:bodyPr/>
          <a:lstStyle/>
          <a:p>
            <a:r>
              <a:rPr lang="en-US" altLang="en-US" sz="2000">
                <a:ea typeface="ＭＳ Ｐゴシック" panose="020B0600070205080204" pitchFamily="34" charset="-128"/>
              </a:rPr>
              <a:t>The UIViewController class provides some automatic handling of low-memory conditions through its </a:t>
            </a:r>
            <a:r>
              <a:rPr lang="en-US" altLang="en-US" sz="2000">
                <a:ea typeface="ＭＳ Ｐゴシック" panose="020B0600070205080204" pitchFamily="34" charset="-128"/>
                <a:hlinkClick r:id="rId2" action="ppaction://hlinkfile"/>
              </a:rPr>
              <a:t>didReceiveMemoryWarning</a:t>
            </a:r>
            <a:r>
              <a:rPr lang="en-US" altLang="en-US" sz="2000">
                <a:ea typeface="ＭＳ Ｐゴシック" panose="020B0600070205080204" pitchFamily="34" charset="-128"/>
              </a:rPr>
              <a:t> method, which releases unneeded memory.</a:t>
            </a:r>
          </a:p>
          <a:p>
            <a:r>
              <a:rPr lang="en-US" altLang="en-US" sz="2000">
                <a:ea typeface="ＭＳ Ｐゴシック" panose="020B0600070205080204" pitchFamily="34" charset="-128"/>
              </a:rPr>
              <a:t>Prior to iOS 6, when a low-memory warning occurred, the UIViewController class purged its views if it knew it could reload or recreate them again later. </a:t>
            </a:r>
          </a:p>
          <a:p>
            <a:r>
              <a:rPr lang="en-US" altLang="en-US" sz="2000">
                <a:ea typeface="ＭＳ Ｐゴシック" panose="020B0600070205080204" pitchFamily="34" charset="-128"/>
              </a:rPr>
              <a:t>If this happens, it also calls the </a:t>
            </a:r>
            <a:r>
              <a:rPr lang="en-US" altLang="en-US" sz="2000">
                <a:ea typeface="ＭＳ Ｐゴシック" panose="020B0600070205080204" pitchFamily="34" charset="-128"/>
                <a:hlinkClick r:id="rId3" action="ppaction://hlinkfile"/>
              </a:rPr>
              <a:t>viewWillUnload</a:t>
            </a:r>
            <a:r>
              <a:rPr lang="en-US" altLang="en-US" sz="2000">
                <a:ea typeface="ＭＳ Ｐゴシック" panose="020B0600070205080204" pitchFamily="34" charset="-128"/>
              </a:rPr>
              <a:t> and </a:t>
            </a:r>
            <a:r>
              <a:rPr lang="en-US" altLang="en-US" sz="2000">
                <a:ea typeface="ＭＳ Ｐゴシック" panose="020B0600070205080204" pitchFamily="34" charset="-128"/>
                <a:hlinkClick r:id="rId4" action="ppaction://hlinkfile"/>
              </a:rPr>
              <a:t>viewDidUnload</a:t>
            </a:r>
            <a:r>
              <a:rPr lang="en-US" altLang="en-US" sz="2000">
                <a:ea typeface="ＭＳ Ｐゴシック" panose="020B0600070205080204" pitchFamily="34" charset="-128"/>
              </a:rPr>
              <a:t> methods to give the code a chance to clean up ( relinquish ownership of any objects that are associated with the view hierarchy, including objects loaded from the nib file, objects created in the </a:t>
            </a:r>
            <a:r>
              <a:rPr lang="en-US" altLang="en-US" sz="2000">
                <a:ea typeface="ＭＳ Ｐゴシック" panose="020B0600070205080204" pitchFamily="34" charset="-128"/>
                <a:hlinkClick r:id="rId5" action="ppaction://hlinkfile"/>
              </a:rPr>
              <a:t>viewDidLoad</a:t>
            </a:r>
            <a:r>
              <a:rPr lang="en-US" altLang="en-US" sz="2000">
                <a:ea typeface="ＭＳ Ｐゴシック" panose="020B0600070205080204" pitchFamily="34" charset="-128"/>
              </a:rPr>
              <a:t> method, and objects created lazily at runtime and added to the view hierarchy. </a:t>
            </a:r>
          </a:p>
          <a:p>
            <a:r>
              <a:rPr lang="en-US" altLang="en-US" sz="2000">
                <a:ea typeface="ＭＳ Ｐゴシック" panose="020B0600070205080204" pitchFamily="34" charset="-128"/>
              </a:rPr>
              <a:t>On iOS 6+, views are never purged and these methods are never called. If the  view controller needs to perform specific tasks when memory is low, it should override the didReceiveMemoryWarning method.</a:t>
            </a:r>
          </a:p>
          <a:p>
            <a:endParaRPr lang="en-US" altLang="en-US" sz="2000">
              <a:ea typeface="ＭＳ Ｐゴシック" panose="020B0600070205080204" pitchFamily="34" charset="-128"/>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3B1A9A61-209B-16C5-A962-BD6D8AB1393B}"/>
              </a:ext>
            </a:extLst>
          </p:cNvPr>
          <p:cNvSpPr>
            <a:spLocks noGrp="1"/>
          </p:cNvSpPr>
          <p:nvPr>
            <p:ph type="title"/>
          </p:nvPr>
        </p:nvSpPr>
        <p:spPr/>
        <p:txBody>
          <a:bodyPr/>
          <a:lstStyle/>
          <a:p>
            <a:pPr eaLnBrk="1" hangingPunct="1"/>
            <a:r>
              <a:rPr lang="en-US" altLang="en-US" sz="4000">
                <a:ea typeface="ＭＳ Ｐゴシック" panose="020B0600070205080204" pitchFamily="34" charset="-128"/>
              </a:rPr>
              <a:t>Presenting a View Controller’s View</a:t>
            </a:r>
          </a:p>
        </p:txBody>
      </p:sp>
      <p:sp>
        <p:nvSpPr>
          <p:cNvPr id="36866" name="Content Placeholder 2">
            <a:extLst>
              <a:ext uri="{FF2B5EF4-FFF2-40B4-BE49-F238E27FC236}">
                <a16:creationId xmlns:a16="http://schemas.microsoft.com/office/drawing/2014/main" id="{309DCA56-4327-3269-22E2-C6EC73D4D539}"/>
              </a:ext>
            </a:extLst>
          </p:cNvPr>
          <p:cNvSpPr>
            <a:spLocks noGrp="1"/>
          </p:cNvSpPr>
          <p:nvPr>
            <p:ph idx="1"/>
          </p:nvPr>
        </p:nvSpPr>
        <p:spPr>
          <a:xfrm>
            <a:off x="457200" y="1600200"/>
            <a:ext cx="8305800" cy="4724400"/>
          </a:xfrm>
        </p:spPr>
        <p:txBody>
          <a:bodyPr/>
          <a:lstStyle/>
          <a:p>
            <a:pPr eaLnBrk="1" hangingPunct="1">
              <a:lnSpc>
                <a:spcPct val="80000"/>
              </a:lnSpc>
            </a:pPr>
            <a:r>
              <a:rPr lang="en-US" altLang="en-US" sz="2500">
                <a:ea typeface="ＭＳ Ｐゴシック" panose="020B0600070205080204" pitchFamily="34" charset="-128"/>
              </a:rPr>
              <a:t>There are several options for displaying the view associated with a view controller: </a:t>
            </a:r>
          </a:p>
          <a:p>
            <a:pPr eaLnBrk="1" hangingPunct="1">
              <a:lnSpc>
                <a:spcPct val="80000"/>
              </a:lnSpc>
            </a:pPr>
            <a:r>
              <a:rPr lang="en-US" altLang="en-US" sz="2500">
                <a:ea typeface="ＭＳ Ｐゴシック" panose="020B0600070205080204" pitchFamily="34" charset="-128"/>
              </a:rPr>
              <a:t>Display the view directly by adding it to a window using the </a:t>
            </a:r>
            <a:r>
              <a:rPr lang="en-US" altLang="en-US" sz="2500">
                <a:ea typeface="ＭＳ Ｐゴシック" panose="020B0600070205080204" pitchFamily="34" charset="-128"/>
                <a:hlinkClick r:id="rId2"/>
              </a:rPr>
              <a:t>addSubview:</a:t>
            </a:r>
            <a:r>
              <a:rPr lang="en-US" altLang="en-US" sz="2500">
                <a:ea typeface="ＭＳ Ｐゴシック" panose="020B0600070205080204" pitchFamily="34" charset="-128"/>
              </a:rPr>
              <a:t> method. </a:t>
            </a:r>
          </a:p>
          <a:p>
            <a:pPr eaLnBrk="1" hangingPunct="1">
              <a:lnSpc>
                <a:spcPct val="80000"/>
              </a:lnSpc>
            </a:pPr>
            <a:r>
              <a:rPr lang="en-US" altLang="en-US" sz="2500">
                <a:ea typeface="ＭＳ Ｐゴシック" panose="020B0600070205080204" pitchFamily="34" charset="-128"/>
              </a:rPr>
              <a:t>Display the view indirectly using one of the following techniques:</a:t>
            </a:r>
          </a:p>
          <a:p>
            <a:pPr lvl="1" eaLnBrk="1" hangingPunct="1">
              <a:lnSpc>
                <a:spcPct val="80000"/>
              </a:lnSpc>
            </a:pPr>
            <a:r>
              <a:rPr lang="en-US" altLang="en-US" sz="2200">
                <a:ea typeface="ＭＳ Ｐゴシック" panose="020B0600070205080204" pitchFamily="34" charset="-128"/>
              </a:rPr>
              <a:t>Present the owning view controller modally using the </a:t>
            </a:r>
            <a:r>
              <a:rPr lang="en-US" altLang="en-US" sz="2400" b="1" i="1">
                <a:ea typeface="ＭＳ Ｐゴシック" panose="020B0600070205080204" pitchFamily="34" charset="-128"/>
              </a:rPr>
              <a:t>present(_:animated:completion</a:t>
            </a:r>
            <a:r>
              <a:rPr lang="en-US" altLang="en-US" sz="2400" b="1" i="1">
                <a:ea typeface="ＭＳ Ｐゴシック" panose="020B0600070205080204" pitchFamily="34" charset="-128"/>
                <a:sym typeface="Wingdings" pitchFamily="2" charset="2"/>
              </a:rPr>
              <a:t>: ) </a:t>
            </a:r>
            <a:r>
              <a:rPr lang="en-US" altLang="en-US" sz="2200">
                <a:ea typeface="ＭＳ Ｐゴシック" panose="020B0600070205080204" pitchFamily="34" charset="-128"/>
              </a:rPr>
              <a:t>method.</a:t>
            </a:r>
          </a:p>
          <a:p>
            <a:pPr lvl="1" eaLnBrk="1" hangingPunct="1">
              <a:lnSpc>
                <a:spcPct val="80000"/>
              </a:lnSpc>
            </a:pPr>
            <a:r>
              <a:rPr lang="en-US" altLang="en-US" sz="2200">
                <a:ea typeface="ＭＳ Ｐゴシック" panose="020B0600070205080204" pitchFamily="34" charset="-128"/>
              </a:rPr>
              <a:t>Push the owning view controller onto the navigation stack of a navigation controller object.</a:t>
            </a:r>
          </a:p>
          <a:p>
            <a:pPr lvl="2" eaLnBrk="1" hangingPunct="1">
              <a:lnSpc>
                <a:spcPct val="80000"/>
              </a:lnSpc>
            </a:pPr>
            <a:r>
              <a:rPr lang="en-US" altLang="en-US" sz="1800" b="1" i="1">
                <a:ea typeface="ＭＳ Ｐゴシック" panose="020B0600070205080204" pitchFamily="34" charset="-128"/>
              </a:rPr>
              <a:t>pushViewController(_:animated:)</a:t>
            </a:r>
            <a:endParaRPr lang="en-US" altLang="en-US" sz="1800" i="1">
              <a:ea typeface="ＭＳ Ｐゴシック" panose="020B0600070205080204" pitchFamily="34" charset="-128"/>
            </a:endParaRPr>
          </a:p>
          <a:p>
            <a:pPr lvl="1" eaLnBrk="1" hangingPunct="1">
              <a:lnSpc>
                <a:spcPct val="80000"/>
              </a:lnSpc>
            </a:pPr>
            <a:r>
              <a:rPr lang="en-US" altLang="en-US" sz="2200">
                <a:ea typeface="ＭＳ Ｐゴシック" panose="020B0600070205080204" pitchFamily="34" charset="-128"/>
              </a:rPr>
              <a:t>Make the owning view controller the root view controller of a tab in a tab bar interface. </a:t>
            </a:r>
          </a:p>
          <a:p>
            <a:pPr lvl="1" eaLnBrk="1" hangingPunct="1">
              <a:lnSpc>
                <a:spcPct val="80000"/>
              </a:lnSpc>
            </a:pPr>
            <a:r>
              <a:rPr lang="en-US" altLang="en-US" sz="2200">
                <a:ea typeface="ＭＳ Ｐゴシック" panose="020B0600070205080204" pitchFamily="34" charset="-128"/>
              </a:rPr>
              <a:t>Present the view controller using a popover. ( used to be in iPad only. Now available for both)</a:t>
            </a:r>
          </a:p>
          <a:p>
            <a:pPr eaLnBrk="1" hangingPunct="1">
              <a:lnSpc>
                <a:spcPct val="80000"/>
              </a:lnSpc>
            </a:pPr>
            <a:endParaRPr lang="en-US" altLang="en-US" sz="2500">
              <a:ea typeface="ＭＳ Ｐゴシック" panose="020B0600070205080204" pitchFamily="34" charset="-128"/>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Content Placeholder 2">
            <a:extLst>
              <a:ext uri="{FF2B5EF4-FFF2-40B4-BE49-F238E27FC236}">
                <a16:creationId xmlns:a16="http://schemas.microsoft.com/office/drawing/2014/main" id="{42DE0F31-6D62-FFC4-F6B0-1C1455D67E04}"/>
              </a:ext>
            </a:extLst>
          </p:cNvPr>
          <p:cNvSpPr>
            <a:spLocks noGrp="1"/>
          </p:cNvSpPr>
          <p:nvPr>
            <p:ph idx="1"/>
          </p:nvPr>
        </p:nvSpPr>
        <p:spPr>
          <a:xfrm>
            <a:off x="457200" y="381000"/>
            <a:ext cx="8229600" cy="6172200"/>
          </a:xfrm>
        </p:spPr>
        <p:txBody>
          <a:bodyPr/>
          <a:lstStyle/>
          <a:p>
            <a:r>
              <a:rPr lang="en-US" altLang="en-US" sz="2800" b="1">
                <a:ea typeface="ＭＳ Ｐゴシック" panose="020B0600070205080204" pitchFamily="34" charset="-128"/>
              </a:rPr>
              <a:t>rootViewController property of UIWindow</a:t>
            </a:r>
          </a:p>
          <a:p>
            <a:pPr lvl="1"/>
            <a:r>
              <a:rPr lang="en-US" altLang="en-US">
                <a:ea typeface="ＭＳ Ｐゴシック" panose="020B0600070205080204" pitchFamily="34" charset="-128"/>
              </a:rPr>
              <a:t>The root view controller for the window.</a:t>
            </a:r>
          </a:p>
          <a:p>
            <a:pPr lvl="1"/>
            <a:r>
              <a:rPr lang="en-US" altLang="en-US">
                <a:ea typeface="ＭＳ Ｐゴシック" panose="020B0600070205080204" pitchFamily="34" charset="-128"/>
              </a:rPr>
              <a:t>var rootViewController: </a:t>
            </a:r>
            <a:r>
              <a:rPr lang="en-US" altLang="en-US">
                <a:ea typeface="ＭＳ Ｐゴシック" panose="020B0600070205080204" pitchFamily="34" charset="-128"/>
                <a:hlinkClick r:id="rId2"/>
              </a:rPr>
              <a:t>UIViewController</a:t>
            </a:r>
            <a:r>
              <a:rPr lang="en-US" altLang="en-US">
                <a:ea typeface="ＭＳ Ｐゴシック" panose="020B0600070205080204" pitchFamily="34" charset="-128"/>
              </a:rPr>
              <a:t>? { get set }</a:t>
            </a:r>
          </a:p>
          <a:p>
            <a:r>
              <a:rPr lang="en-US" altLang="en-US">
                <a:ea typeface="ＭＳ Ｐゴシック" panose="020B0600070205080204" pitchFamily="34" charset="-128"/>
              </a:rPr>
              <a:t>Provides the content view of the window. </a:t>
            </a:r>
          </a:p>
          <a:p>
            <a:r>
              <a:rPr lang="en-US" altLang="en-US" sz="2800">
                <a:ea typeface="ＭＳ Ｐゴシック" panose="020B0600070205080204" pitchFamily="34" charset="-128"/>
              </a:rPr>
              <a:t>Assigning a view controller to this property (either programmatically or using Interface Builder) installs the view controller’s view as the content view of the window. </a:t>
            </a:r>
          </a:p>
          <a:p>
            <a:r>
              <a:rPr lang="en-US" altLang="en-US" sz="2800">
                <a:ea typeface="ＭＳ Ｐゴシック" panose="020B0600070205080204" pitchFamily="34" charset="-128"/>
              </a:rPr>
              <a:t>If the window has an existing view hierarchy, the old views are removed before the new ones are installed.</a:t>
            </a:r>
          </a:p>
          <a:p>
            <a:r>
              <a:rPr lang="en-US" altLang="en-US" sz="2800">
                <a:ea typeface="ＭＳ Ｐゴシック" panose="020B0600070205080204" pitchFamily="34" charset="-128"/>
              </a:rPr>
              <a:t>The default value of this property is nil.</a:t>
            </a:r>
          </a:p>
          <a:p>
            <a:endParaRPr lang="en-US" altLang="en-US" sz="2800">
              <a:ea typeface="ＭＳ Ｐゴシック" panose="020B0600070205080204" pitchFamily="34" charset="-128"/>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1">
            <a:extLst>
              <a:ext uri="{FF2B5EF4-FFF2-40B4-BE49-F238E27FC236}">
                <a16:creationId xmlns:a16="http://schemas.microsoft.com/office/drawing/2014/main" id="{CFA691D3-5956-EC2F-1CAC-36FB7CA47F3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143000"/>
            <a:ext cx="8597900"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1">
            <a:extLst>
              <a:ext uri="{FF2B5EF4-FFF2-40B4-BE49-F238E27FC236}">
                <a16:creationId xmlns:a16="http://schemas.microsoft.com/office/drawing/2014/main" id="{5E7E4266-9BD6-14C3-12B5-648526A589A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2627313"/>
            <a:ext cx="4800600"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55631D76-C7B5-8933-95D0-64A7368F548A}"/>
              </a:ext>
            </a:extLst>
          </p:cNvPr>
          <p:cNvSpPr/>
          <p:nvPr/>
        </p:nvSpPr>
        <p:spPr>
          <a:xfrm>
            <a:off x="0" y="228600"/>
            <a:ext cx="8382000" cy="923925"/>
          </a:xfrm>
          <a:prstGeom prst="rect">
            <a:avLst/>
          </a:prstGeom>
          <a:solidFill>
            <a:schemeClr val="accent6">
              <a:lumMod val="20000"/>
              <a:lumOff val="80000"/>
            </a:schemeClr>
          </a:solidFill>
        </p:spPr>
        <p:txBody>
          <a:bodyPr>
            <a:spAutoFit/>
          </a:bodyPr>
          <a:lstStyle/>
          <a:p>
            <a:pPr eaLnBrk="1" hangingPunct="1">
              <a:defRPr/>
            </a:pPr>
            <a:r>
              <a:rPr lang="en-US" dirty="0">
                <a:latin typeface="Arial" pitchFamily="4" charset="0"/>
                <a:ea typeface="Arial" pitchFamily="4" charset="0"/>
                <a:cs typeface="Arial" pitchFamily="4" charset="0"/>
              </a:rPr>
              <a:t>An adaptive interface is one that makes the best use of the available space. </a:t>
            </a:r>
          </a:p>
          <a:p>
            <a:pPr eaLnBrk="1" hangingPunct="1">
              <a:defRPr/>
            </a:pPr>
            <a:r>
              <a:rPr lang="en-US" dirty="0">
                <a:latin typeface="Arial" pitchFamily="4" charset="0"/>
                <a:ea typeface="Arial" pitchFamily="4" charset="0"/>
                <a:cs typeface="Arial" pitchFamily="4" charset="0"/>
              </a:rPr>
              <a:t>Being adaptive means being able to adjust your content so that it fits well on any </a:t>
            </a:r>
            <a:r>
              <a:rPr lang="en-US" dirty="0" err="1">
                <a:latin typeface="Arial" pitchFamily="4" charset="0"/>
                <a:ea typeface="Arial" pitchFamily="4" charset="0"/>
                <a:cs typeface="Arial" pitchFamily="4" charset="0"/>
              </a:rPr>
              <a:t>iOS</a:t>
            </a:r>
            <a:r>
              <a:rPr lang="en-US" dirty="0">
                <a:latin typeface="Arial" pitchFamily="4" charset="0"/>
                <a:ea typeface="Arial" pitchFamily="4" charset="0"/>
                <a:cs typeface="Arial" pitchFamily="4" charset="0"/>
              </a:rPr>
              <a:t> device. </a:t>
            </a:r>
          </a:p>
        </p:txBody>
      </p:sp>
      <p:sp>
        <p:nvSpPr>
          <p:cNvPr id="4" name="Rectangle 3">
            <a:extLst>
              <a:ext uri="{FF2B5EF4-FFF2-40B4-BE49-F238E27FC236}">
                <a16:creationId xmlns:a16="http://schemas.microsoft.com/office/drawing/2014/main" id="{B68F28D5-921B-8949-6F3D-D1E351FE2707}"/>
              </a:ext>
            </a:extLst>
          </p:cNvPr>
          <p:cNvSpPr/>
          <p:nvPr/>
        </p:nvSpPr>
        <p:spPr>
          <a:xfrm>
            <a:off x="609600" y="1219200"/>
            <a:ext cx="8534400" cy="646113"/>
          </a:xfrm>
          <a:prstGeom prst="rect">
            <a:avLst/>
          </a:prstGeom>
          <a:solidFill>
            <a:schemeClr val="accent5">
              <a:lumMod val="20000"/>
              <a:lumOff val="80000"/>
            </a:schemeClr>
          </a:solidFill>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800"/>
              <a:t>Auto Layout: define rules (known as </a:t>
            </a:r>
            <a:r>
              <a:rPr lang="en-US" altLang="en-US" sz="1800" i="1"/>
              <a:t>constraints) that govern the layout of the view controller’s views. </a:t>
            </a:r>
            <a:endParaRPr lang="en-US" altLang="en-US" sz="1800"/>
          </a:p>
        </p:txBody>
      </p:sp>
      <p:sp>
        <p:nvSpPr>
          <p:cNvPr id="5" name="Rectangle 4">
            <a:extLst>
              <a:ext uri="{FF2B5EF4-FFF2-40B4-BE49-F238E27FC236}">
                <a16:creationId xmlns:a16="http://schemas.microsoft.com/office/drawing/2014/main" id="{86AA7036-E50F-29CE-EC59-D5960E8A9A92}"/>
              </a:ext>
            </a:extLst>
          </p:cNvPr>
          <p:cNvSpPr/>
          <p:nvPr/>
        </p:nvSpPr>
        <p:spPr>
          <a:xfrm>
            <a:off x="609600" y="1905000"/>
            <a:ext cx="8229600" cy="646113"/>
          </a:xfrm>
          <a:prstGeom prst="rect">
            <a:avLst/>
          </a:prstGeom>
          <a:solidFill>
            <a:schemeClr val="accent5">
              <a:lumMod val="20000"/>
              <a:lumOff val="80000"/>
            </a:schemeClr>
          </a:solidFill>
        </p:spPr>
        <p:txBody>
          <a:bodyPr>
            <a:spAutoFit/>
          </a:bodyPr>
          <a:lstStyle/>
          <a:p>
            <a:pPr eaLnBrk="1" hangingPunct="1">
              <a:defRPr/>
            </a:pPr>
            <a:r>
              <a:rPr lang="en-US" dirty="0">
                <a:latin typeface="Arial" pitchFamily="4" charset="0"/>
                <a:ea typeface="Arial" pitchFamily="4" charset="0"/>
                <a:cs typeface="Arial" pitchFamily="4" charset="0"/>
              </a:rPr>
              <a:t>Traits describe the environment in which the view controllers and views must operate. Traits make high-level decisions about the interface.</a:t>
            </a:r>
          </a:p>
        </p:txBody>
      </p:sp>
      <p:sp>
        <p:nvSpPr>
          <p:cNvPr id="39941" name="Rectangle 5">
            <a:extLst>
              <a:ext uri="{FF2B5EF4-FFF2-40B4-BE49-F238E27FC236}">
                <a16:creationId xmlns:a16="http://schemas.microsoft.com/office/drawing/2014/main" id="{509F957D-B734-39DF-C742-D923B3A4675B}"/>
              </a:ext>
            </a:extLst>
          </p:cNvPr>
          <p:cNvSpPr>
            <a:spLocks noChangeArrowheads="1"/>
          </p:cNvSpPr>
          <p:nvPr/>
        </p:nvSpPr>
        <p:spPr bwMode="auto">
          <a:xfrm>
            <a:off x="228600" y="4343400"/>
            <a:ext cx="3810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800" b="1">
                <a:latin typeface="Arial" panose="020B0604020202020204" pitchFamily="34" charset="0"/>
              </a:rPr>
              <a:t>The Adaptive Model</a:t>
            </a:r>
          </a:p>
        </p:txBody>
      </p:sp>
      <p:sp>
        <p:nvSpPr>
          <p:cNvPr id="39942" name="Rectangle 6">
            <a:extLst>
              <a:ext uri="{FF2B5EF4-FFF2-40B4-BE49-F238E27FC236}">
                <a16:creationId xmlns:a16="http://schemas.microsoft.com/office/drawing/2014/main" id="{D2C5D878-AF13-84A5-F481-F28E2875F4BC}"/>
              </a:ext>
            </a:extLst>
          </p:cNvPr>
          <p:cNvSpPr>
            <a:spLocks noChangeArrowheads="1"/>
          </p:cNvSpPr>
          <p:nvPr/>
        </p:nvSpPr>
        <p:spPr bwMode="auto">
          <a:xfrm>
            <a:off x="990600" y="5334000"/>
            <a:ext cx="2057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800">
                <a:solidFill>
                  <a:srgbClr val="6D6D6D"/>
                </a:solidFill>
                <a:latin typeface="Helvetica-Light" pitchFamily="2" charset="0"/>
              </a:rPr>
              <a:t>(Adaptivity)</a:t>
            </a:r>
            <a:endParaRPr lang="en-US" altLang="en-US" sz="2800">
              <a:latin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F39383C0-4FC8-F93D-5AC0-74F7EF058631}"/>
              </a:ext>
            </a:extLst>
          </p:cNvPr>
          <p:cNvSpPr>
            <a:spLocks noGrp="1"/>
          </p:cNvSpPr>
          <p:nvPr>
            <p:ph type="title"/>
          </p:nvPr>
        </p:nvSpPr>
        <p:spPr>
          <a:xfrm>
            <a:off x="457200" y="274638"/>
            <a:ext cx="8077200" cy="639762"/>
          </a:xfrm>
        </p:spPr>
        <p:txBody>
          <a:bodyPr/>
          <a:lstStyle/>
          <a:p>
            <a:r>
              <a:rPr lang="en-US" altLang="en-US" sz="3200" b="1">
                <a:ea typeface="ＭＳ Ｐゴシック" panose="020B0600070205080204" pitchFamily="34" charset="-128"/>
              </a:rPr>
              <a:t>Content View Controller</a:t>
            </a:r>
            <a:endParaRPr lang="en-US" altLang="en-US" sz="3200">
              <a:ea typeface="ＭＳ Ｐゴシック" panose="020B0600070205080204" pitchFamily="34" charset="-128"/>
            </a:endParaRPr>
          </a:p>
        </p:txBody>
      </p:sp>
      <p:sp>
        <p:nvSpPr>
          <p:cNvPr id="40962" name="Content Placeholder 2">
            <a:extLst>
              <a:ext uri="{FF2B5EF4-FFF2-40B4-BE49-F238E27FC236}">
                <a16:creationId xmlns:a16="http://schemas.microsoft.com/office/drawing/2014/main" id="{9A7C517B-5E63-D977-48DF-4E4BF1985996}"/>
              </a:ext>
            </a:extLst>
          </p:cNvPr>
          <p:cNvSpPr>
            <a:spLocks noGrp="1"/>
          </p:cNvSpPr>
          <p:nvPr>
            <p:ph idx="1"/>
          </p:nvPr>
        </p:nvSpPr>
        <p:spPr>
          <a:xfrm>
            <a:off x="457200" y="990600"/>
            <a:ext cx="8229600" cy="5410200"/>
          </a:xfrm>
        </p:spPr>
        <p:txBody>
          <a:bodyPr/>
          <a:lstStyle/>
          <a:p>
            <a:r>
              <a:rPr lang="en-US" altLang="en-US" sz="1600">
                <a:ea typeface="ＭＳ Ｐゴシック" panose="020B0600070205080204" pitchFamily="34" charset="-128"/>
              </a:rPr>
              <a:t>Presents content on the screen using a view or a group of views organized into a view hierarchy. </a:t>
            </a:r>
          </a:p>
          <a:p>
            <a:r>
              <a:rPr lang="en-US" altLang="en-US" sz="1600">
                <a:ea typeface="ＭＳ Ｐゴシック" panose="020B0600070205080204" pitchFamily="34" charset="-128"/>
              </a:rPr>
              <a:t>A content view controller usually knows about the subset of the app’s data that is relevant to the role the controller plays in the app.</a:t>
            </a:r>
          </a:p>
          <a:p>
            <a:r>
              <a:rPr lang="en-US" altLang="en-US" sz="1600">
                <a:ea typeface="ＭＳ Ｐゴシック" panose="020B0600070205080204" pitchFamily="34" charset="-128"/>
              </a:rPr>
              <a:t>Here are common examples where to use content view controllers:</a:t>
            </a:r>
          </a:p>
          <a:p>
            <a:pPr lvl="1"/>
            <a:r>
              <a:rPr lang="en-US" altLang="en-US" sz="1600">
                <a:ea typeface="ＭＳ Ｐゴシック" panose="020B0600070205080204" pitchFamily="34" charset="-128"/>
              </a:rPr>
              <a:t>To show data to the user</a:t>
            </a:r>
          </a:p>
          <a:p>
            <a:pPr lvl="1"/>
            <a:r>
              <a:rPr lang="en-US" altLang="en-US" sz="1600">
                <a:ea typeface="ＭＳ Ｐゴシック" panose="020B0600070205080204" pitchFamily="34" charset="-128"/>
              </a:rPr>
              <a:t>To collect data from the user</a:t>
            </a:r>
          </a:p>
          <a:p>
            <a:pPr lvl="1"/>
            <a:r>
              <a:rPr lang="en-US" altLang="en-US" sz="1600">
                <a:ea typeface="ＭＳ Ｐゴシック" panose="020B0600070205080204" pitchFamily="34" charset="-128"/>
              </a:rPr>
              <a:t>To perform a specific task</a:t>
            </a:r>
          </a:p>
          <a:p>
            <a:pPr lvl="1"/>
            <a:r>
              <a:rPr lang="en-US" altLang="en-US" sz="1600">
                <a:ea typeface="ＭＳ Ｐゴシック" panose="020B0600070205080204" pitchFamily="34" charset="-128"/>
              </a:rPr>
              <a:t>To navigate between a set of available commands or options, such as on the launch screen for a game</a:t>
            </a:r>
          </a:p>
          <a:p>
            <a:r>
              <a:rPr lang="en-US" altLang="en-US" sz="1600">
                <a:ea typeface="ＭＳ Ｐゴシック" panose="020B0600070205080204" pitchFamily="34" charset="-128"/>
              </a:rPr>
              <a:t>Content view controllers are the primary coordinating objects for your app because they know the specific details of the data and tasks your app offers the user.</a:t>
            </a:r>
          </a:p>
          <a:p>
            <a:r>
              <a:rPr lang="en-US" altLang="en-US" sz="1600">
                <a:ea typeface="ＭＳ Ｐゴシック" panose="020B0600070205080204" pitchFamily="34" charset="-128"/>
              </a:rPr>
              <a:t>Each content view controller object created is responsible for managing all the views in a single view hierarchy. </a:t>
            </a:r>
          </a:p>
          <a:p>
            <a:r>
              <a:rPr lang="en-US" altLang="en-US" sz="1600">
                <a:ea typeface="ＭＳ Ｐゴシック" panose="020B0600070205080204" pitchFamily="34" charset="-128"/>
              </a:rPr>
              <a:t>The one-to-one correspondence between a view controller and the views in its view hierarchy is the key design consideration. </a:t>
            </a:r>
          </a:p>
          <a:p>
            <a:r>
              <a:rPr lang="en-US" altLang="en-US" sz="1600">
                <a:ea typeface="ＭＳ Ｐゴシック" panose="020B0600070205080204" pitchFamily="34" charset="-128"/>
              </a:rPr>
              <a:t>You should not use multiple content view controllers to manage the same view hierarchy. </a:t>
            </a:r>
          </a:p>
          <a:p>
            <a:r>
              <a:rPr lang="en-US" altLang="en-US" sz="1600">
                <a:ea typeface="ＭＳ Ｐゴシック" panose="020B0600070205080204" pitchFamily="34" charset="-128"/>
              </a:rPr>
              <a:t>Also, you should not use a single content view controller object to manage multiple screens’ worth of content.</a:t>
            </a:r>
          </a:p>
          <a:p>
            <a:endParaRPr lang="en-US" altLang="en-US" sz="2000">
              <a:ea typeface="ＭＳ Ｐゴシック" panose="020B0600070205080204" pitchFamily="34" charset="-128"/>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08CCFFDD-8B5B-4FDE-7581-9BEE45ED3A2E}"/>
              </a:ext>
            </a:extLst>
          </p:cNvPr>
          <p:cNvSpPr>
            <a:spLocks noGrp="1"/>
          </p:cNvSpPr>
          <p:nvPr>
            <p:ph type="title"/>
          </p:nvPr>
        </p:nvSpPr>
        <p:spPr/>
        <p:txBody>
          <a:bodyPr/>
          <a:lstStyle/>
          <a:p>
            <a:pPr eaLnBrk="1" hangingPunct="1"/>
            <a:r>
              <a:rPr lang="en-US" altLang="en-US" b="1">
                <a:ea typeface="ＭＳ Ｐゴシック" panose="020B0600070205080204" pitchFamily="34" charset="-128"/>
              </a:rPr>
              <a:t>Modal View Controllers</a:t>
            </a:r>
            <a:endParaRPr lang="en-US" altLang="en-US">
              <a:ea typeface="ＭＳ Ｐゴシック" panose="020B0600070205080204" pitchFamily="34" charset="-128"/>
            </a:endParaRPr>
          </a:p>
        </p:txBody>
      </p:sp>
      <p:sp>
        <p:nvSpPr>
          <p:cNvPr id="14339" name="Content Placeholder 2">
            <a:extLst>
              <a:ext uri="{FF2B5EF4-FFF2-40B4-BE49-F238E27FC236}">
                <a16:creationId xmlns:a16="http://schemas.microsoft.com/office/drawing/2014/main" id="{167BA136-414E-A108-2658-DB1F1B6ED8DA}"/>
              </a:ext>
            </a:extLst>
          </p:cNvPr>
          <p:cNvSpPr>
            <a:spLocks noGrp="1"/>
          </p:cNvSpPr>
          <p:nvPr>
            <p:ph idx="1"/>
          </p:nvPr>
        </p:nvSpPr>
        <p:spPr>
          <a:xfrm>
            <a:off x="457200" y="1295400"/>
            <a:ext cx="8229600" cy="5334000"/>
          </a:xfrm>
          <a:ln>
            <a:solidFill>
              <a:schemeClr val="tx2">
                <a:lumMod val="60000"/>
                <a:lumOff val="40000"/>
              </a:schemeClr>
            </a:solidFill>
          </a:ln>
        </p:spPr>
        <p:txBody>
          <a:bodyPr/>
          <a:lstStyle/>
          <a:p>
            <a:pPr eaLnBrk="1" hangingPunct="1">
              <a:defRPr/>
            </a:pPr>
            <a:r>
              <a:rPr lang="en-US" altLang="en-US">
                <a:ea typeface="ＭＳ Ｐゴシック" panose="020B0600070205080204" pitchFamily="34" charset="-128"/>
              </a:rPr>
              <a:t>Any view controller can be presented modally by an application</a:t>
            </a:r>
          </a:p>
          <a:p>
            <a:pPr eaLnBrk="1" hangingPunct="1">
              <a:defRPr/>
            </a:pPr>
            <a:r>
              <a:rPr lang="en-US" altLang="en-US">
                <a:ea typeface="ＭＳ Ｐゴシック" panose="020B0600070205080204" pitchFamily="34" charset="-128"/>
              </a:rPr>
              <a:t>To present a view controller modally, do the following:</a:t>
            </a:r>
          </a:p>
          <a:p>
            <a:pPr lvl="1" eaLnBrk="1" hangingPunct="1">
              <a:defRPr/>
            </a:pPr>
            <a:r>
              <a:rPr lang="en-US" altLang="en-US" sz="1600">
                <a:ea typeface="ＭＳ Ｐゴシック" panose="020B0600070205080204" pitchFamily="34" charset="-128"/>
                <a:hlinkClick r:id="rId2" action="ppaction://hlinkfile"/>
              </a:rPr>
              <a:t>Create</a:t>
            </a:r>
            <a:r>
              <a:rPr lang="en-US" altLang="en-US" sz="1600">
                <a:ea typeface="ＭＳ Ｐゴシック" panose="020B0600070205080204" pitchFamily="34" charset="-128"/>
              </a:rPr>
              <a:t> the view controller to present.</a:t>
            </a:r>
          </a:p>
          <a:p>
            <a:pPr lvl="1" eaLnBrk="1" hangingPunct="1">
              <a:defRPr/>
            </a:pPr>
            <a:r>
              <a:rPr lang="en-US" altLang="en-US" sz="1600">
                <a:ea typeface="ＭＳ Ｐゴシック" panose="020B0600070205080204" pitchFamily="34" charset="-128"/>
              </a:rPr>
              <a:t>Set var modalPresentationStyle: </a:t>
            </a:r>
            <a:r>
              <a:rPr lang="en-US" altLang="en-US" sz="1600">
                <a:ea typeface="ＭＳ Ｐゴシック" panose="020B0600070205080204" pitchFamily="34" charset="-128"/>
                <a:hlinkClick r:id="rId3"/>
              </a:rPr>
              <a:t>UIModalPresentationStyle</a:t>
            </a:r>
            <a:r>
              <a:rPr lang="en-US" altLang="en-US" sz="1600">
                <a:ea typeface="ＭＳ Ｐゴシック" panose="020B0600070205080204" pitchFamily="34" charset="-128"/>
              </a:rPr>
              <a:t> </a:t>
            </a:r>
            <a:r>
              <a:rPr lang="en-US" altLang="en-US" sz="1600" b="1">
                <a:ea typeface="ＭＳ Ｐゴシック" panose="020B0600070205080204" pitchFamily="34" charset="-128"/>
              </a:rPr>
              <a:t> </a:t>
            </a:r>
            <a:r>
              <a:rPr lang="en-US" altLang="en-US" sz="1600">
                <a:ea typeface="ＭＳ Ｐゴシック" panose="020B0600070205080204" pitchFamily="34" charset="-128"/>
              </a:rPr>
              <a:t>property of the view controller to the desired value.</a:t>
            </a:r>
          </a:p>
          <a:p>
            <a:pPr lvl="2" eaLnBrk="1" hangingPunct="1">
              <a:defRPr/>
            </a:pPr>
            <a:r>
              <a:rPr lang="en-US" altLang="en-US" sz="1200">
                <a:ea typeface="ＭＳ Ｐゴシック" panose="020B0600070205080204" pitchFamily="34" charset="-128"/>
              </a:rPr>
              <a:t>.fullscreen ,   .PageSheet,   .formSheet,  .currentContext, .custom, .overFullScreen, .blurOverFullScreen</a:t>
            </a:r>
          </a:p>
          <a:p>
            <a:pPr lvl="1" eaLnBrk="1" hangingPunct="1">
              <a:defRPr/>
            </a:pPr>
            <a:r>
              <a:rPr lang="en-US" altLang="en-US" sz="1600">
                <a:ea typeface="ＭＳ Ｐゴシック" panose="020B0600070205080204" pitchFamily="34" charset="-128"/>
              </a:rPr>
              <a:t>Set the </a:t>
            </a:r>
            <a:r>
              <a:rPr lang="en-US" altLang="en-US" sz="1600">
                <a:ea typeface="ＭＳ Ｐゴシック" panose="020B0600070205080204" pitchFamily="34" charset="-128"/>
                <a:hlinkClick r:id="rId4" action="ppaction://hlinkfile"/>
              </a:rPr>
              <a:t>modalTransitionStyle</a:t>
            </a:r>
            <a:r>
              <a:rPr lang="en-US" altLang="en-US" sz="1600">
                <a:ea typeface="ＭＳ Ｐゴシック" panose="020B0600070205080204" pitchFamily="34" charset="-128"/>
              </a:rPr>
              <a:t> </a:t>
            </a:r>
            <a:r>
              <a:rPr lang="en-US" altLang="en-US" sz="1600">
                <a:ea typeface="ＭＳ Ｐゴシック" panose="020B0600070205080204" pitchFamily="34" charset="-128"/>
                <a:hlinkClick r:id="rId5" action="ppaction://hlinkfile"/>
              </a:rPr>
              <a:t>property</a:t>
            </a:r>
            <a:r>
              <a:rPr lang="en-US" altLang="en-US" sz="1600">
                <a:ea typeface="ＭＳ Ｐゴシック" panose="020B0600070205080204" pitchFamily="34" charset="-128"/>
              </a:rPr>
              <a:t> of the view controller to the desired value.</a:t>
            </a:r>
          </a:p>
          <a:p>
            <a:pPr lvl="2" eaLnBrk="1" hangingPunct="1">
              <a:defRPr/>
            </a:pPr>
            <a:r>
              <a:rPr lang="en-US" altLang="en-US" sz="1200" b="1">
                <a:ea typeface="ＭＳ Ｐゴシック" panose="020B0600070205080204" pitchFamily="34" charset="-128"/>
              </a:rPr>
              <a:t>UIModalTransitionStyle</a:t>
            </a:r>
            <a:r>
              <a:rPr lang="en-US" altLang="en-US" sz="1200">
                <a:ea typeface="ＭＳ Ｐゴシック" panose="020B0600070205080204" pitchFamily="34" charset="-128"/>
              </a:rPr>
              <a:t>.coverVertical ,   .flipHorizontal,   .crossDissolve,   .partialCurl</a:t>
            </a:r>
            <a:endParaRPr lang="en-US" altLang="en-US" sz="1600">
              <a:ea typeface="ＭＳ Ｐゴシック" panose="020B0600070205080204" pitchFamily="34" charset="-128"/>
            </a:endParaRPr>
          </a:p>
          <a:p>
            <a:pPr lvl="1" eaLnBrk="1" hangingPunct="1">
              <a:defRPr/>
            </a:pPr>
            <a:r>
              <a:rPr lang="en-US" altLang="en-US" sz="1600">
                <a:ea typeface="ＭＳ Ｐゴシック" panose="020B0600070205080204" pitchFamily="34" charset="-128"/>
              </a:rPr>
              <a:t>Assign a </a:t>
            </a:r>
            <a:r>
              <a:rPr lang="en-US" altLang="en-US" sz="1600">
                <a:ea typeface="ＭＳ Ｐゴシック" panose="020B0600070205080204" pitchFamily="34" charset="-128"/>
                <a:hlinkClick r:id="rId6" action="ppaction://hlinkfile"/>
              </a:rPr>
              <a:t>delegate object</a:t>
            </a:r>
            <a:r>
              <a:rPr lang="en-US" altLang="en-US" sz="1600">
                <a:ea typeface="ＭＳ Ｐゴシック" panose="020B0600070205080204" pitchFamily="34" charset="-128"/>
              </a:rPr>
              <a:t> where appropriate. (The delegate is used primarily by system view controllers to notify the code when the view controller is ready to be dismissed. )</a:t>
            </a:r>
          </a:p>
          <a:p>
            <a:pPr lvl="1" eaLnBrk="1" hangingPunct="1">
              <a:defRPr/>
            </a:pPr>
            <a:r>
              <a:rPr lang="en-US" altLang="en-US" sz="1600">
                <a:ea typeface="ＭＳ Ｐゴシック" panose="020B0600070205080204" pitchFamily="34" charset="-128"/>
              </a:rPr>
              <a:t>Call the </a:t>
            </a:r>
            <a:r>
              <a:rPr lang="en-US" altLang="en-US" sz="1600" b="1" i="1">
                <a:ea typeface="ＭＳ Ｐゴシック" panose="020B0600070205080204" pitchFamily="34" charset="-128"/>
              </a:rPr>
              <a:t>present(_:animated:completion</a:t>
            </a:r>
            <a:r>
              <a:rPr lang="en-US" altLang="en-US" sz="1600" b="1" i="1">
                <a:ea typeface="ＭＳ Ｐゴシック" panose="020B0600070205080204" pitchFamily="34" charset="-128"/>
                <a:sym typeface="Wingdings" pitchFamily="2" charset="2"/>
              </a:rPr>
              <a:t>: ) </a:t>
            </a:r>
            <a:r>
              <a:rPr lang="en-US" altLang="en-US" sz="1600">
                <a:ea typeface="ＭＳ Ｐゴシック" panose="020B0600070205080204" pitchFamily="34" charset="-128"/>
              </a:rPr>
              <a:t>method of the current view controller, passing in the view controller to present modally. </a:t>
            </a:r>
          </a:p>
          <a:p>
            <a:pPr lvl="1" eaLnBrk="1" hangingPunct="1">
              <a:defRPr/>
            </a:pPr>
            <a:r>
              <a:rPr lang="en-US" altLang="en-US" sz="1600">
                <a:ea typeface="ＭＳ Ｐゴシック" panose="020B0600070205080204" pitchFamily="34" charset="-128"/>
              </a:rPr>
              <a:t>Call </a:t>
            </a:r>
            <a:r>
              <a:rPr lang="en-US" altLang="en-US" sz="1600" b="1" i="1">
                <a:ea typeface="ＭＳ Ｐゴシック" panose="020B0600070205080204" pitchFamily="34" charset="-128"/>
              </a:rPr>
              <a:t>dismiss(animated:completion:) </a:t>
            </a:r>
            <a:r>
              <a:rPr lang="en-US" altLang="en-US" sz="1600" i="1">
                <a:solidFill>
                  <a:srgbClr val="558ED5"/>
                </a:solidFill>
                <a:ea typeface="ＭＳ Ｐゴシック" panose="020B0600070205080204" pitchFamily="34" charset="-128"/>
              </a:rPr>
              <a:t>  </a:t>
            </a:r>
            <a:r>
              <a:rPr lang="en-US" altLang="en-US" sz="1600">
                <a:ea typeface="ＭＳ Ｐゴシック" panose="020B0600070205080204" pitchFamily="34" charset="-128"/>
              </a:rPr>
              <a:t>Dismisses the modal view controller that was presented by the receiver.</a:t>
            </a:r>
          </a:p>
          <a:p>
            <a:pPr eaLnBrk="1" hangingPunct="1">
              <a:defRPr/>
            </a:pPr>
            <a:endParaRPr lang="en-US" altLang="en-US" sz="2000">
              <a:ea typeface="ＭＳ Ｐゴシック" panose="020B0600070205080204" pitchFamily="34" charset="-128"/>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Content Placeholder 2">
            <a:extLst>
              <a:ext uri="{FF2B5EF4-FFF2-40B4-BE49-F238E27FC236}">
                <a16:creationId xmlns:a16="http://schemas.microsoft.com/office/drawing/2014/main" id="{0BF8FED2-3304-0CF5-BBA4-DF40FFBA87C0}"/>
              </a:ext>
            </a:extLst>
          </p:cNvPr>
          <p:cNvSpPr>
            <a:spLocks noGrp="1"/>
          </p:cNvSpPr>
          <p:nvPr>
            <p:ph idx="1"/>
          </p:nvPr>
        </p:nvSpPr>
        <p:spPr>
          <a:xfrm>
            <a:off x="457200" y="381000"/>
            <a:ext cx="8382000" cy="5745163"/>
          </a:xfrm>
        </p:spPr>
        <p:txBody>
          <a:bodyPr/>
          <a:lstStyle/>
          <a:p>
            <a:r>
              <a:rPr lang="en-US" altLang="en-US" sz="2000">
                <a:ea typeface="ＭＳ Ｐゴシック" panose="020B0600070205080204" pitchFamily="34" charset="-128"/>
              </a:rPr>
              <a:t>In iOS 5.x,modal presentations can use four transition styles:</a:t>
            </a:r>
          </a:p>
          <a:p>
            <a:pPr lvl="1"/>
            <a:r>
              <a:rPr lang="en-US" altLang="en-US" sz="1600">
                <a:ea typeface="ＭＳ Ｐゴシック" panose="020B0600070205080204" pitchFamily="34" charset="-128"/>
              </a:rPr>
              <a:t>Slide—This transition style slides a new view over the old.</a:t>
            </a:r>
          </a:p>
          <a:p>
            <a:pPr lvl="1"/>
            <a:r>
              <a:rPr lang="en-US" altLang="en-US" sz="1600">
                <a:ea typeface="ＭＳ Ｐゴシック" panose="020B0600070205080204" pitchFamily="34" charset="-128"/>
              </a:rPr>
              <a:t>Fade—This transition style dissolves the new view into visibility.</a:t>
            </a:r>
          </a:p>
          <a:p>
            <a:pPr lvl="1"/>
            <a:r>
              <a:rPr lang="en-US" altLang="en-US" sz="1600">
                <a:ea typeface="ＭＳ Ｐゴシック" panose="020B0600070205080204" pitchFamily="34" charset="-128"/>
              </a:rPr>
              <a:t>Flip—This transition style turns a view over to the “back” of the presentation.</a:t>
            </a:r>
          </a:p>
          <a:p>
            <a:pPr lvl="1"/>
            <a:r>
              <a:rPr lang="en-US" altLang="en-US" sz="1600">
                <a:ea typeface="ＭＳ Ｐゴシック" panose="020B0600070205080204" pitchFamily="34" charset="-128"/>
              </a:rPr>
              <a:t>Curl—This transition style makes the primary view curl up out of the way to reveal the new view beneath it.</a:t>
            </a:r>
          </a:p>
          <a:p>
            <a:r>
              <a:rPr lang="en-US" altLang="en-US" sz="2000">
                <a:ea typeface="ＭＳ Ｐゴシック" panose="020B0600070205080204" pitchFamily="34" charset="-128"/>
              </a:rPr>
              <a:t>iPad offers three more presentation styles:</a:t>
            </a:r>
          </a:p>
          <a:p>
            <a:pPr lvl="1"/>
            <a:r>
              <a:rPr lang="en-US" altLang="en-US" sz="1600">
                <a:ea typeface="ＭＳ Ｐゴシック" panose="020B0600070205080204" pitchFamily="34" charset="-128"/>
              </a:rPr>
              <a:t>Full Screen—A full-screen presentation is the default on the iPhone, where the new modal view completely covers both the screen and any existing content. This is the only presentation style that is legal for curls—any other presentation style raises  a runtime exception, crashing the application.</a:t>
            </a:r>
          </a:p>
          <a:p>
            <a:pPr lvl="1"/>
            <a:r>
              <a:rPr lang="en-US" altLang="en-US" sz="1600">
                <a:ea typeface="ＭＳ Ｐゴシック" panose="020B0600070205080204" pitchFamily="34" charset="-128"/>
              </a:rPr>
              <a:t>Page Sheet—In the page sheet, coverage defaults to a portrait aspect ratio, so the modal view controller completely covers the screen in portrait mode and partially covers the screen in landscape mode, as if a portrait-aligned piece of paper were added to the display.</a:t>
            </a:r>
          </a:p>
          <a:p>
            <a:pPr lvl="1"/>
            <a:r>
              <a:rPr lang="en-US" altLang="en-US" sz="1600">
                <a:ea typeface="ＭＳ Ｐゴシック" panose="020B0600070205080204" pitchFamily="34" charset="-128"/>
              </a:rPr>
              <a:t>Form Sheet—The form sheet display covers a small center portion of the screen, allowing you to shift focus to the modal element while retaining the maximum visibility of the primary application view.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4F68F0BB-1A3A-5F56-D494-2E9062F4E02A}"/>
              </a:ext>
            </a:extLst>
          </p:cNvPr>
          <p:cNvSpPr>
            <a:spLocks noGrp="1"/>
          </p:cNvSpPr>
          <p:nvPr>
            <p:ph type="title"/>
          </p:nvPr>
        </p:nvSpPr>
        <p:spPr/>
        <p:txBody>
          <a:bodyPr/>
          <a:lstStyle/>
          <a:p>
            <a:pPr eaLnBrk="1" hangingPunct="1"/>
            <a:r>
              <a:rPr lang="en-US" altLang="en-US">
                <a:ea typeface="ＭＳ Ｐゴシック" panose="020B0600070205080204" pitchFamily="34" charset="-128"/>
              </a:rPr>
              <a:t>View Controllers</a:t>
            </a:r>
          </a:p>
        </p:txBody>
      </p:sp>
      <p:sp>
        <p:nvSpPr>
          <p:cNvPr id="16386" name="Content Placeholder 2">
            <a:extLst>
              <a:ext uri="{FF2B5EF4-FFF2-40B4-BE49-F238E27FC236}">
                <a16:creationId xmlns:a16="http://schemas.microsoft.com/office/drawing/2014/main" id="{EF8B012F-BD48-A990-B16D-496B21122621}"/>
              </a:ext>
            </a:extLst>
          </p:cNvPr>
          <p:cNvSpPr>
            <a:spLocks noGrp="1"/>
          </p:cNvSpPr>
          <p:nvPr>
            <p:ph idx="1"/>
          </p:nvPr>
        </p:nvSpPr>
        <p:spPr>
          <a:xfrm>
            <a:off x="457200" y="1600200"/>
            <a:ext cx="8382000" cy="4953000"/>
          </a:xfrm>
        </p:spPr>
        <p:txBody>
          <a:bodyPr/>
          <a:lstStyle/>
          <a:p>
            <a:pPr eaLnBrk="1" hangingPunct="1">
              <a:lnSpc>
                <a:spcPct val="80000"/>
              </a:lnSpc>
            </a:pPr>
            <a:r>
              <a:rPr lang="en-US" altLang="en-US" sz="2700">
                <a:ea typeface="ＭＳ Ｐゴシック" panose="020B0600070205080204" pitchFamily="34" charset="-128"/>
              </a:rPr>
              <a:t>A type of controller object to present and manage a set of views.</a:t>
            </a:r>
          </a:p>
          <a:p>
            <a:pPr eaLnBrk="1" hangingPunct="1">
              <a:lnSpc>
                <a:spcPct val="80000"/>
              </a:lnSpc>
            </a:pPr>
            <a:r>
              <a:rPr lang="en-US" altLang="en-US" sz="2700">
                <a:ea typeface="ＭＳ Ｐゴシック" panose="020B0600070205080204" pitchFamily="34" charset="-128"/>
              </a:rPr>
              <a:t>The main job of a view controller is to load and unload its view as needed. </a:t>
            </a:r>
          </a:p>
          <a:p>
            <a:pPr eaLnBrk="1" hangingPunct="1">
              <a:lnSpc>
                <a:spcPct val="80000"/>
              </a:lnSpc>
            </a:pPr>
            <a:r>
              <a:rPr lang="en-US" altLang="en-US" sz="2700">
                <a:ea typeface="ＭＳ Ｐゴシック" panose="020B0600070205080204" pitchFamily="34" charset="-128"/>
              </a:rPr>
              <a:t> View controller objects are descendants of the </a:t>
            </a:r>
            <a:r>
              <a:rPr lang="en-US" altLang="en-US" sz="2700">
                <a:ea typeface="ＭＳ Ｐゴシック" panose="020B0600070205080204" pitchFamily="34" charset="-128"/>
                <a:hlinkClick r:id="rId2"/>
              </a:rPr>
              <a:t>UIViewController</a:t>
            </a:r>
            <a:r>
              <a:rPr lang="en-US" altLang="en-US" sz="2700">
                <a:ea typeface="ＭＳ Ｐゴシック" panose="020B0600070205080204" pitchFamily="34" charset="-128"/>
              </a:rPr>
              <a:t> class, which is defined in the UIKit framework. </a:t>
            </a:r>
          </a:p>
          <a:p>
            <a:pPr eaLnBrk="1" hangingPunct="1">
              <a:lnSpc>
                <a:spcPct val="80000"/>
              </a:lnSpc>
            </a:pPr>
            <a:r>
              <a:rPr lang="en-US" altLang="en-US" sz="2700">
                <a:ea typeface="ＭＳ Ｐゴシック" panose="020B0600070205080204" pitchFamily="34" charset="-128"/>
              </a:rPr>
              <a:t>3 types of view controllers:</a:t>
            </a:r>
          </a:p>
          <a:p>
            <a:pPr lvl="1" eaLnBrk="1" hangingPunct="1">
              <a:lnSpc>
                <a:spcPct val="80000"/>
              </a:lnSpc>
            </a:pPr>
            <a:r>
              <a:rPr lang="en-US" altLang="en-US" sz="2400">
                <a:ea typeface="ＭＳ Ｐゴシック" panose="020B0600070205080204" pitchFamily="34" charset="-128"/>
              </a:rPr>
              <a:t>Custom view controller (</a:t>
            </a:r>
            <a:r>
              <a:rPr lang="en-US" altLang="en-US" sz="2400" b="1">
                <a:ea typeface="ＭＳ Ｐゴシック" panose="020B0600070205080204" pitchFamily="34" charset="-128"/>
              </a:rPr>
              <a:t>Content view controller</a:t>
            </a:r>
            <a:r>
              <a:rPr lang="en-US" altLang="en-US" sz="2400">
                <a:ea typeface="ＭＳ Ｐゴシック" panose="020B0600070205080204" pitchFamily="34" charset="-128"/>
              </a:rPr>
              <a:t>) : responsible for managing all of the views in a single view hierarchy</a:t>
            </a:r>
          </a:p>
          <a:p>
            <a:pPr lvl="1" eaLnBrk="1" hangingPunct="1">
              <a:lnSpc>
                <a:spcPct val="80000"/>
              </a:lnSpc>
            </a:pPr>
            <a:r>
              <a:rPr lang="en-US" altLang="en-US" sz="2400" b="1">
                <a:ea typeface="ＭＳ Ｐゴシック" panose="020B0600070205080204" pitchFamily="34" charset="-128"/>
              </a:rPr>
              <a:t>Container view controller</a:t>
            </a:r>
            <a:r>
              <a:rPr lang="en-US" altLang="en-US" sz="2400">
                <a:ea typeface="ＭＳ Ｐゴシック" panose="020B0600070205080204" pitchFamily="34" charset="-128"/>
              </a:rPr>
              <a:t>: controller of controllers</a:t>
            </a:r>
          </a:p>
          <a:p>
            <a:pPr lvl="1" eaLnBrk="1" hangingPunct="1">
              <a:lnSpc>
                <a:spcPct val="80000"/>
              </a:lnSpc>
            </a:pPr>
            <a:r>
              <a:rPr lang="en-US" altLang="en-US" sz="2400" b="1">
                <a:ea typeface="ＭＳ Ｐゴシック" panose="020B0600070205080204" pitchFamily="34" charset="-128"/>
              </a:rPr>
              <a:t>Modal view controller</a:t>
            </a:r>
          </a:p>
          <a:p>
            <a:pPr eaLnBrk="1" hangingPunct="1">
              <a:lnSpc>
                <a:spcPct val="80000"/>
              </a:lnSpc>
            </a:pPr>
            <a:endParaRPr lang="en-US" altLang="en-US" sz="2700">
              <a:ea typeface="ＭＳ Ｐゴシック" panose="020B0600070205080204" pitchFamily="34"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2">
            <a:extLst>
              <a:ext uri="{FF2B5EF4-FFF2-40B4-BE49-F238E27FC236}">
                <a16:creationId xmlns:a16="http://schemas.microsoft.com/office/drawing/2014/main" id="{C594EC23-5EA9-EFA9-E64C-7BFAB51EF7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28600"/>
            <a:ext cx="5676900" cy="643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a:extLst>
              <a:ext uri="{FF2B5EF4-FFF2-40B4-BE49-F238E27FC236}">
                <a16:creationId xmlns:a16="http://schemas.microsoft.com/office/drawing/2014/main" id="{2102AA8B-BED3-7599-FE6B-99B2F22F78AE}"/>
              </a:ext>
            </a:extLst>
          </p:cNvPr>
          <p:cNvSpPr>
            <a:spLocks noChangeArrowheads="1"/>
          </p:cNvSpPr>
          <p:nvPr/>
        </p:nvSpPr>
        <p:spPr bwMode="auto">
          <a:xfrm>
            <a:off x="304800" y="228600"/>
            <a:ext cx="8686800" cy="655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a:latin typeface="Arial" panose="020B0604020202020204" pitchFamily="34" charset="0"/>
              </a:rPr>
              <a:t>case</a:t>
            </a:r>
            <a:r>
              <a:rPr lang="en-US" altLang="en-US" sz="1400" b="1">
                <a:latin typeface="Arial" panose="020B0604020202020204" pitchFamily="34" charset="0"/>
              </a:rPr>
              <a:t> fullScreen</a:t>
            </a:r>
          </a:p>
          <a:p>
            <a:pPr eaLnBrk="1" hangingPunct="1">
              <a:spcBef>
                <a:spcPct val="0"/>
              </a:spcBef>
              <a:buFontTx/>
              <a:buNone/>
            </a:pPr>
            <a:r>
              <a:rPr lang="en-US" altLang="en-US" sz="1400">
                <a:latin typeface="Arial" panose="020B0604020202020204" pitchFamily="34" charset="0"/>
              </a:rPr>
              <a:t>A presentation style in which the presented view covers the screen.</a:t>
            </a:r>
          </a:p>
          <a:p>
            <a:pPr eaLnBrk="1" hangingPunct="1">
              <a:spcBef>
                <a:spcPct val="0"/>
              </a:spcBef>
              <a:buFontTx/>
              <a:buNone/>
            </a:pPr>
            <a:endParaRPr lang="en-US" altLang="en-US" sz="1400">
              <a:latin typeface="Arial" panose="020B0604020202020204" pitchFamily="34" charset="0"/>
            </a:endParaRPr>
          </a:p>
          <a:p>
            <a:pPr eaLnBrk="1" hangingPunct="1">
              <a:spcBef>
                <a:spcPct val="0"/>
              </a:spcBef>
              <a:buFontTx/>
              <a:buNone/>
            </a:pPr>
            <a:r>
              <a:rPr lang="en-US" altLang="en-US" sz="1400">
                <a:latin typeface="Arial" panose="020B0604020202020204" pitchFamily="34" charset="0"/>
              </a:rPr>
              <a:t>case </a:t>
            </a:r>
            <a:r>
              <a:rPr lang="en-US" altLang="en-US" sz="1400" b="1">
                <a:latin typeface="Arial" panose="020B0604020202020204" pitchFamily="34" charset="0"/>
              </a:rPr>
              <a:t>pageSheet</a:t>
            </a:r>
          </a:p>
          <a:p>
            <a:pPr eaLnBrk="1" hangingPunct="1">
              <a:spcBef>
                <a:spcPct val="0"/>
              </a:spcBef>
              <a:buFontTx/>
              <a:buNone/>
            </a:pPr>
            <a:r>
              <a:rPr lang="en-US" altLang="en-US" sz="1400">
                <a:latin typeface="Arial" panose="020B0604020202020204" pitchFamily="34" charset="0"/>
              </a:rPr>
              <a:t>A presentation style that partially covers the underlying content.</a:t>
            </a:r>
          </a:p>
          <a:p>
            <a:pPr eaLnBrk="1" hangingPunct="1">
              <a:spcBef>
                <a:spcPct val="0"/>
              </a:spcBef>
              <a:buFontTx/>
              <a:buNone/>
            </a:pPr>
            <a:endParaRPr lang="en-US" altLang="en-US" sz="1400">
              <a:latin typeface="Arial" panose="020B0604020202020204" pitchFamily="34" charset="0"/>
            </a:endParaRPr>
          </a:p>
          <a:p>
            <a:pPr eaLnBrk="1" hangingPunct="1">
              <a:spcBef>
                <a:spcPct val="0"/>
              </a:spcBef>
              <a:buFontTx/>
              <a:buNone/>
            </a:pPr>
            <a:r>
              <a:rPr lang="en-US" altLang="en-US" sz="1400">
                <a:latin typeface="Arial" panose="020B0604020202020204" pitchFamily="34" charset="0"/>
              </a:rPr>
              <a:t>case </a:t>
            </a:r>
            <a:r>
              <a:rPr lang="en-US" altLang="en-US" sz="1400" b="1">
                <a:latin typeface="Arial" panose="020B0604020202020204" pitchFamily="34" charset="0"/>
              </a:rPr>
              <a:t>formSheet</a:t>
            </a:r>
          </a:p>
          <a:p>
            <a:pPr eaLnBrk="1" hangingPunct="1">
              <a:spcBef>
                <a:spcPct val="0"/>
              </a:spcBef>
              <a:buFontTx/>
              <a:buNone/>
            </a:pPr>
            <a:r>
              <a:rPr lang="en-US" altLang="en-US" sz="1400">
                <a:latin typeface="Arial" panose="020B0604020202020204" pitchFamily="34" charset="0"/>
              </a:rPr>
              <a:t>A presentation style that displays the content centered in the screen.</a:t>
            </a:r>
          </a:p>
          <a:p>
            <a:pPr eaLnBrk="1" hangingPunct="1">
              <a:spcBef>
                <a:spcPct val="0"/>
              </a:spcBef>
              <a:buFontTx/>
              <a:buNone/>
            </a:pPr>
            <a:endParaRPr lang="en-US" altLang="en-US" sz="1400">
              <a:latin typeface="Arial" panose="020B0604020202020204" pitchFamily="34" charset="0"/>
            </a:endParaRPr>
          </a:p>
          <a:p>
            <a:pPr eaLnBrk="1" hangingPunct="1">
              <a:spcBef>
                <a:spcPct val="0"/>
              </a:spcBef>
              <a:buFontTx/>
              <a:buNone/>
            </a:pPr>
            <a:r>
              <a:rPr lang="en-US" altLang="en-US" sz="1400">
                <a:latin typeface="Arial" panose="020B0604020202020204" pitchFamily="34" charset="0"/>
              </a:rPr>
              <a:t>case </a:t>
            </a:r>
            <a:r>
              <a:rPr lang="en-US" altLang="en-US" sz="1400" b="1">
                <a:latin typeface="Arial" panose="020B0604020202020204" pitchFamily="34" charset="0"/>
              </a:rPr>
              <a:t>currentContext</a:t>
            </a:r>
          </a:p>
          <a:p>
            <a:pPr eaLnBrk="1" hangingPunct="1">
              <a:spcBef>
                <a:spcPct val="0"/>
              </a:spcBef>
              <a:buFontTx/>
              <a:buNone/>
            </a:pPr>
            <a:r>
              <a:rPr lang="en-US" altLang="en-US" sz="1400">
                <a:latin typeface="Arial" panose="020B0604020202020204" pitchFamily="34" charset="0"/>
              </a:rPr>
              <a:t>A presentation style where the content is displayed over another view controller’s content.</a:t>
            </a:r>
          </a:p>
          <a:p>
            <a:pPr eaLnBrk="1" hangingPunct="1">
              <a:spcBef>
                <a:spcPct val="0"/>
              </a:spcBef>
              <a:buFontTx/>
              <a:buNone/>
            </a:pPr>
            <a:endParaRPr lang="en-US" altLang="en-US" sz="1400">
              <a:latin typeface="Arial" panose="020B0604020202020204" pitchFamily="34" charset="0"/>
            </a:endParaRPr>
          </a:p>
          <a:p>
            <a:pPr eaLnBrk="1" hangingPunct="1">
              <a:spcBef>
                <a:spcPct val="0"/>
              </a:spcBef>
              <a:buFontTx/>
              <a:buNone/>
            </a:pPr>
            <a:r>
              <a:rPr lang="en-US" altLang="en-US" sz="1400">
                <a:latin typeface="Arial" panose="020B0604020202020204" pitchFamily="34" charset="0"/>
              </a:rPr>
              <a:t>case </a:t>
            </a:r>
            <a:r>
              <a:rPr lang="en-US" altLang="en-US" sz="1400" b="1">
                <a:latin typeface="Arial" panose="020B0604020202020204" pitchFamily="34" charset="0"/>
              </a:rPr>
              <a:t>custom</a:t>
            </a:r>
          </a:p>
          <a:p>
            <a:pPr eaLnBrk="1" hangingPunct="1">
              <a:spcBef>
                <a:spcPct val="0"/>
              </a:spcBef>
              <a:buFontTx/>
              <a:buNone/>
            </a:pPr>
            <a:r>
              <a:rPr lang="en-US" altLang="en-US" sz="1400">
                <a:latin typeface="Arial" panose="020B0604020202020204" pitchFamily="34" charset="0"/>
              </a:rPr>
              <a:t>A custom view presentation style that is managed by a custom presentation controller and one or more custom animator objects.</a:t>
            </a:r>
          </a:p>
          <a:p>
            <a:pPr eaLnBrk="1" hangingPunct="1">
              <a:spcBef>
                <a:spcPct val="0"/>
              </a:spcBef>
              <a:buFontTx/>
              <a:buNone/>
            </a:pPr>
            <a:endParaRPr lang="en-US" altLang="en-US" sz="1400">
              <a:latin typeface="Arial" panose="020B0604020202020204" pitchFamily="34" charset="0"/>
            </a:endParaRPr>
          </a:p>
          <a:p>
            <a:pPr eaLnBrk="1" hangingPunct="1">
              <a:spcBef>
                <a:spcPct val="0"/>
              </a:spcBef>
              <a:buFontTx/>
              <a:buNone/>
            </a:pPr>
            <a:r>
              <a:rPr lang="en-US" altLang="en-US" sz="1400">
                <a:latin typeface="Arial" panose="020B0604020202020204" pitchFamily="34" charset="0"/>
              </a:rPr>
              <a:t>case </a:t>
            </a:r>
            <a:r>
              <a:rPr lang="en-US" altLang="en-US" sz="1400" b="1">
                <a:latin typeface="Arial" panose="020B0604020202020204" pitchFamily="34" charset="0"/>
              </a:rPr>
              <a:t>overFullScreen</a:t>
            </a:r>
          </a:p>
          <a:p>
            <a:pPr eaLnBrk="1" hangingPunct="1">
              <a:spcBef>
                <a:spcPct val="0"/>
              </a:spcBef>
              <a:buFontTx/>
              <a:buNone/>
            </a:pPr>
            <a:r>
              <a:rPr lang="en-US" altLang="en-US" sz="1400">
                <a:latin typeface="Arial" panose="020B0604020202020204" pitchFamily="34" charset="0"/>
              </a:rPr>
              <a:t>A view presentation style in which the presented view covers the screen.</a:t>
            </a:r>
          </a:p>
          <a:p>
            <a:pPr eaLnBrk="1" hangingPunct="1">
              <a:spcBef>
                <a:spcPct val="0"/>
              </a:spcBef>
              <a:buFontTx/>
              <a:buNone/>
            </a:pPr>
            <a:endParaRPr lang="en-US" altLang="en-US" sz="1400">
              <a:latin typeface="Arial" panose="020B0604020202020204" pitchFamily="34" charset="0"/>
            </a:endParaRPr>
          </a:p>
          <a:p>
            <a:pPr eaLnBrk="1" hangingPunct="1">
              <a:spcBef>
                <a:spcPct val="0"/>
              </a:spcBef>
              <a:buFontTx/>
              <a:buNone/>
            </a:pPr>
            <a:r>
              <a:rPr lang="en-US" altLang="en-US" sz="1400">
                <a:latin typeface="Arial" panose="020B0604020202020204" pitchFamily="34" charset="0"/>
              </a:rPr>
              <a:t>case </a:t>
            </a:r>
            <a:r>
              <a:rPr lang="en-US" altLang="en-US" sz="1400" b="1">
                <a:latin typeface="Arial" panose="020B0604020202020204" pitchFamily="34" charset="0"/>
              </a:rPr>
              <a:t>overCurrentContext</a:t>
            </a:r>
          </a:p>
          <a:p>
            <a:pPr eaLnBrk="1" hangingPunct="1">
              <a:spcBef>
                <a:spcPct val="0"/>
              </a:spcBef>
              <a:buFontTx/>
              <a:buNone/>
            </a:pPr>
            <a:r>
              <a:rPr lang="en-US" altLang="en-US" sz="1400">
                <a:latin typeface="Arial" panose="020B0604020202020204" pitchFamily="34" charset="0"/>
              </a:rPr>
              <a:t>A presentation style where the content is displayed over another view controller’s content.</a:t>
            </a:r>
          </a:p>
          <a:p>
            <a:pPr eaLnBrk="1" hangingPunct="1">
              <a:spcBef>
                <a:spcPct val="0"/>
              </a:spcBef>
              <a:buFontTx/>
              <a:buNone/>
            </a:pPr>
            <a:endParaRPr lang="en-US" altLang="en-US" sz="1400">
              <a:latin typeface="Arial" panose="020B0604020202020204" pitchFamily="34" charset="0"/>
            </a:endParaRPr>
          </a:p>
          <a:p>
            <a:pPr eaLnBrk="1" hangingPunct="1">
              <a:spcBef>
                <a:spcPct val="0"/>
              </a:spcBef>
              <a:buFontTx/>
              <a:buNone/>
            </a:pPr>
            <a:r>
              <a:rPr lang="en-US" altLang="en-US" sz="1400">
                <a:latin typeface="Arial" panose="020B0604020202020204" pitchFamily="34" charset="0"/>
              </a:rPr>
              <a:t>case </a:t>
            </a:r>
            <a:r>
              <a:rPr lang="en-US" altLang="en-US" sz="1400" b="1">
                <a:latin typeface="Arial" panose="020B0604020202020204" pitchFamily="34" charset="0"/>
              </a:rPr>
              <a:t>blurOverFullScreen</a:t>
            </a:r>
          </a:p>
          <a:p>
            <a:pPr eaLnBrk="1" hangingPunct="1">
              <a:spcBef>
                <a:spcPct val="0"/>
              </a:spcBef>
              <a:buFontTx/>
              <a:buNone/>
            </a:pPr>
            <a:r>
              <a:rPr lang="en-US" altLang="en-US" sz="1400">
                <a:latin typeface="Arial" panose="020B0604020202020204" pitchFamily="34" charset="0"/>
              </a:rPr>
              <a:t>A presentation style that blurs the underlying content before displaying new content in a full-screen presentation.</a:t>
            </a:r>
          </a:p>
          <a:p>
            <a:pPr eaLnBrk="1" hangingPunct="1">
              <a:spcBef>
                <a:spcPct val="0"/>
              </a:spcBef>
              <a:buFontTx/>
              <a:buNone/>
            </a:pPr>
            <a:endParaRPr lang="en-US" altLang="en-US" sz="1400">
              <a:latin typeface="Arial" panose="020B0604020202020204" pitchFamily="34" charset="0"/>
            </a:endParaRPr>
          </a:p>
          <a:p>
            <a:pPr eaLnBrk="1" hangingPunct="1">
              <a:spcBef>
                <a:spcPct val="0"/>
              </a:spcBef>
              <a:buFontTx/>
              <a:buNone/>
            </a:pPr>
            <a:r>
              <a:rPr lang="en-US" altLang="en-US" sz="1400">
                <a:latin typeface="Arial" panose="020B0604020202020204" pitchFamily="34" charset="0"/>
              </a:rPr>
              <a:t>case </a:t>
            </a:r>
            <a:r>
              <a:rPr lang="en-US" altLang="en-US" sz="1400" b="1">
                <a:latin typeface="Arial" panose="020B0604020202020204" pitchFamily="34" charset="0"/>
              </a:rPr>
              <a:t>popover</a:t>
            </a:r>
          </a:p>
          <a:p>
            <a:pPr eaLnBrk="1" hangingPunct="1">
              <a:spcBef>
                <a:spcPct val="0"/>
              </a:spcBef>
              <a:buFontTx/>
              <a:buNone/>
            </a:pPr>
            <a:r>
              <a:rPr lang="en-US" altLang="en-US" sz="1400">
                <a:latin typeface="Arial" panose="020B0604020202020204" pitchFamily="34" charset="0"/>
              </a:rPr>
              <a:t>A presentation style where the content is displayed in a popover view.</a:t>
            </a:r>
          </a:p>
          <a:p>
            <a:pPr eaLnBrk="1" hangingPunct="1">
              <a:spcBef>
                <a:spcPct val="0"/>
              </a:spcBef>
              <a:buFontTx/>
              <a:buNone/>
            </a:pPr>
            <a:r>
              <a:rPr lang="en-US" altLang="en-US" sz="1400">
                <a:latin typeface="Arial" panose="020B0604020202020204" pitchFamily="34" charset="0"/>
              </a:rPr>
              <a:t>case </a:t>
            </a:r>
            <a:r>
              <a:rPr lang="en-US" altLang="en-US" sz="1400" b="1">
                <a:latin typeface="Arial" panose="020B0604020202020204" pitchFamily="34" charset="0"/>
              </a:rPr>
              <a:t>none</a:t>
            </a:r>
          </a:p>
          <a:p>
            <a:pPr eaLnBrk="1" hangingPunct="1">
              <a:spcBef>
                <a:spcPct val="0"/>
              </a:spcBef>
              <a:buFontTx/>
              <a:buNone/>
            </a:pPr>
            <a:r>
              <a:rPr lang="en-US" altLang="en-US" sz="1400">
                <a:latin typeface="Arial" panose="020B0604020202020204" pitchFamily="34" charset="0"/>
              </a:rPr>
              <a:t>A presentation style that indicates no adaptations should be made.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2">
            <a:extLst>
              <a:ext uri="{FF2B5EF4-FFF2-40B4-BE49-F238E27FC236}">
                <a16:creationId xmlns:a16="http://schemas.microsoft.com/office/drawing/2014/main" id="{1D4EE07A-2A67-0F8A-0B6D-E2BAA48FE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09600"/>
            <a:ext cx="7824788" cy="508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2" name="Rectangle 2">
            <a:extLst>
              <a:ext uri="{FF2B5EF4-FFF2-40B4-BE49-F238E27FC236}">
                <a16:creationId xmlns:a16="http://schemas.microsoft.com/office/drawing/2014/main" id="{9372FFAC-9D6E-AF96-92ED-81A3FDAB84EE}"/>
              </a:ext>
            </a:extLst>
          </p:cNvPr>
          <p:cNvSpPr>
            <a:spLocks noChangeArrowheads="1"/>
          </p:cNvSpPr>
          <p:nvPr/>
        </p:nvSpPr>
        <p:spPr bwMode="auto">
          <a:xfrm>
            <a:off x="990600" y="6172200"/>
            <a:ext cx="7924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a:latin typeface="Arial" panose="020B0604020202020204" pitchFamily="34" charset="0"/>
              </a:rPr>
              <a:t>How View Controllers Present Other View Controllers (</a:t>
            </a:r>
            <a:r>
              <a:rPr lang="en-US" altLang="en-US" sz="1800">
                <a:latin typeface="Arial" panose="020B0604020202020204" pitchFamily="34" charset="0"/>
              </a:rPr>
              <a:t>iOS 5.0 and later)</a:t>
            </a:r>
            <a:endParaRPr lang="en-US" altLang="en-US" sz="1800" b="1">
              <a:latin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C752E00F-40AA-CBB6-2B76-6E8B05F202D2}"/>
              </a:ext>
            </a:extLst>
          </p:cNvPr>
          <p:cNvSpPr>
            <a:spLocks noGrp="1"/>
          </p:cNvSpPr>
          <p:nvPr>
            <p:ph type="title"/>
          </p:nvPr>
        </p:nvSpPr>
        <p:spPr/>
        <p:txBody>
          <a:bodyPr/>
          <a:lstStyle/>
          <a:p>
            <a:pPr eaLnBrk="1" hangingPunct="1"/>
            <a:r>
              <a:rPr lang="en-US" altLang="en-US">
                <a:ea typeface="ＭＳ Ｐゴシック" panose="020B0600070205080204" pitchFamily="34" charset="-128"/>
              </a:rPr>
              <a:t>Anatomy of a View Controller</a:t>
            </a:r>
          </a:p>
        </p:txBody>
      </p:sp>
      <p:pic>
        <p:nvPicPr>
          <p:cNvPr id="47106" name="Picture 2">
            <a:extLst>
              <a:ext uri="{FF2B5EF4-FFF2-40B4-BE49-F238E27FC236}">
                <a16:creationId xmlns:a16="http://schemas.microsoft.com/office/drawing/2014/main" id="{8D3D309A-4D06-2F94-A148-E5C8641FE9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73088" y="1695450"/>
            <a:ext cx="7961312" cy="4781550"/>
          </a:xfr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3461A06E-E3C8-9BA9-4BF1-62FEDCF2CED5}"/>
              </a:ext>
            </a:extLst>
          </p:cNvPr>
          <p:cNvSpPr>
            <a:spLocks noGrp="1"/>
          </p:cNvSpPr>
          <p:nvPr>
            <p:ph type="title"/>
          </p:nvPr>
        </p:nvSpPr>
        <p:spPr/>
        <p:txBody>
          <a:bodyPr/>
          <a:lstStyle/>
          <a:p>
            <a:pPr eaLnBrk="1" hangingPunct="1"/>
            <a:r>
              <a:rPr lang="en-US" altLang="en-US">
                <a:ea typeface="ＭＳ Ｐゴシック" panose="020B0600070205080204" pitchFamily="34" charset="-128"/>
              </a:rPr>
              <a:t>The Load Cycle</a:t>
            </a:r>
          </a:p>
        </p:txBody>
      </p:sp>
      <p:sp>
        <p:nvSpPr>
          <p:cNvPr id="48130" name="Content Placeholder 2">
            <a:extLst>
              <a:ext uri="{FF2B5EF4-FFF2-40B4-BE49-F238E27FC236}">
                <a16:creationId xmlns:a16="http://schemas.microsoft.com/office/drawing/2014/main" id="{6DB4BF32-7F8E-255E-A4F0-5B311F869CF8}"/>
              </a:ext>
            </a:extLst>
          </p:cNvPr>
          <p:cNvSpPr>
            <a:spLocks noGrp="1"/>
          </p:cNvSpPr>
          <p:nvPr>
            <p:ph idx="1"/>
          </p:nvPr>
        </p:nvSpPr>
        <p:spPr/>
        <p:txBody>
          <a:bodyPr/>
          <a:lstStyle/>
          <a:p>
            <a:pPr eaLnBrk="1" hangingPunct="1">
              <a:lnSpc>
                <a:spcPct val="80000"/>
              </a:lnSpc>
            </a:pPr>
            <a:r>
              <a:rPr lang="en-US" altLang="en-US" sz="2000">
                <a:ea typeface="ＭＳ Ｐゴシック" panose="020B0600070205080204" pitchFamily="34" charset="-128"/>
              </a:rPr>
              <a:t>When the view is referenced for the first time in the controller’s </a:t>
            </a:r>
            <a:r>
              <a:rPr lang="en-US" altLang="en-US" sz="2000">
                <a:ea typeface="ＭＳ Ｐゴシック" panose="020B0600070205080204" pitchFamily="34" charset="-128"/>
                <a:hlinkClick r:id="rId2"/>
              </a:rPr>
              <a:t>view</a:t>
            </a:r>
            <a:r>
              <a:rPr lang="en-US" altLang="en-US" sz="2000">
                <a:ea typeface="ＭＳ Ｐゴシック" panose="020B0600070205080204" pitchFamily="34" charset="-128"/>
              </a:rPr>
              <a:t> property. </a:t>
            </a:r>
          </a:p>
          <a:p>
            <a:pPr eaLnBrk="1" hangingPunct="1">
              <a:lnSpc>
                <a:spcPct val="80000"/>
              </a:lnSpc>
            </a:pPr>
            <a:r>
              <a:rPr lang="en-US" altLang="en-US" sz="2000">
                <a:ea typeface="ＭＳ Ｐゴシック" panose="020B0600070205080204" pitchFamily="34" charset="-128"/>
              </a:rPr>
              <a:t>If the view is not currently in memory, the view controller calls its </a:t>
            </a:r>
            <a:r>
              <a:rPr lang="en-US" altLang="en-US" sz="2000">
                <a:ea typeface="ＭＳ Ｐゴシック" panose="020B0600070205080204" pitchFamily="34" charset="-128"/>
                <a:hlinkClick r:id="rId3"/>
              </a:rPr>
              <a:t>loadView</a:t>
            </a:r>
            <a:r>
              <a:rPr lang="en-US" altLang="en-US" sz="2000">
                <a:ea typeface="ＭＳ Ｐゴシック" panose="020B0600070205080204" pitchFamily="34" charset="-128"/>
              </a:rPr>
              <a:t> method.</a:t>
            </a:r>
          </a:p>
          <a:p>
            <a:pPr eaLnBrk="1" hangingPunct="1">
              <a:lnSpc>
                <a:spcPct val="80000"/>
              </a:lnSpc>
            </a:pPr>
            <a:r>
              <a:rPr lang="en-US" altLang="en-US" sz="2000">
                <a:ea typeface="ＭＳ Ｐゴシック" panose="020B0600070205080204" pitchFamily="34" charset="-128"/>
              </a:rPr>
              <a:t>The loadView method does one of the following:</a:t>
            </a:r>
          </a:p>
          <a:p>
            <a:pPr lvl="1" eaLnBrk="1" hangingPunct="1">
              <a:lnSpc>
                <a:spcPct val="80000"/>
              </a:lnSpc>
            </a:pPr>
            <a:r>
              <a:rPr lang="en-US" altLang="en-US" sz="1800">
                <a:ea typeface="ＭＳ Ｐゴシック" panose="020B0600070205080204" pitchFamily="34" charset="-128"/>
              </a:rPr>
              <a:t>If you override this method, your implementation is responsible for creating all necessary views and assigning a non-nil value to the view property.</a:t>
            </a:r>
          </a:p>
          <a:p>
            <a:pPr lvl="1" eaLnBrk="1" hangingPunct="1">
              <a:lnSpc>
                <a:spcPct val="80000"/>
              </a:lnSpc>
            </a:pPr>
            <a:r>
              <a:rPr lang="en-US" altLang="en-US" sz="1800">
                <a:ea typeface="ＭＳ Ｐゴシック" panose="020B0600070205080204" pitchFamily="34" charset="-128"/>
              </a:rPr>
              <a:t>If you do not override this method, the default implementation uses the </a:t>
            </a:r>
            <a:r>
              <a:rPr lang="en-US" altLang="en-US" sz="1800">
                <a:ea typeface="ＭＳ Ｐゴシック" panose="020B0600070205080204" pitchFamily="34" charset="-128"/>
                <a:hlinkClick r:id="rId4"/>
              </a:rPr>
              <a:t>nibName</a:t>
            </a:r>
            <a:r>
              <a:rPr lang="en-US" altLang="en-US" sz="1800">
                <a:ea typeface="ＭＳ Ｐゴシック" panose="020B0600070205080204" pitchFamily="34" charset="-128"/>
              </a:rPr>
              <a:t> and </a:t>
            </a:r>
            <a:r>
              <a:rPr lang="en-US" altLang="en-US" sz="1800">
                <a:ea typeface="ＭＳ Ｐゴシック" panose="020B0600070205080204" pitchFamily="34" charset="-128"/>
                <a:hlinkClick r:id="rId5"/>
              </a:rPr>
              <a:t>nibBundle</a:t>
            </a:r>
            <a:r>
              <a:rPr lang="en-US" altLang="en-US" sz="1800">
                <a:ea typeface="ＭＳ Ｐゴシック" panose="020B0600070205080204" pitchFamily="34" charset="-128"/>
              </a:rPr>
              <a:t> properties of the view controller to try to load the view from the specified nib file.</a:t>
            </a:r>
          </a:p>
          <a:p>
            <a:pPr lvl="1" eaLnBrk="1" hangingPunct="1">
              <a:lnSpc>
                <a:spcPct val="80000"/>
              </a:lnSpc>
            </a:pPr>
            <a:r>
              <a:rPr lang="en-US" altLang="en-US" sz="1800">
                <a:ea typeface="ＭＳ Ｐゴシック" panose="020B0600070205080204" pitchFamily="34" charset="-128"/>
              </a:rPr>
              <a:t> If the specified nib file is not found, it looks for a nib file whose name matches the name of the view controller class and loads that file.</a:t>
            </a:r>
          </a:p>
          <a:p>
            <a:pPr lvl="1" eaLnBrk="1" hangingPunct="1">
              <a:lnSpc>
                <a:spcPct val="80000"/>
              </a:lnSpc>
            </a:pPr>
            <a:r>
              <a:rPr lang="en-US" altLang="en-US" sz="1800">
                <a:ea typeface="ＭＳ Ｐゴシック" panose="020B0600070205080204" pitchFamily="34" charset="-128"/>
              </a:rPr>
              <a:t>If no nib file is available, the method creates an empty </a:t>
            </a:r>
            <a:r>
              <a:rPr lang="en-US" altLang="en-US" sz="1800">
                <a:ea typeface="ＭＳ Ｐゴシック" panose="020B0600070205080204" pitchFamily="34" charset="-128"/>
                <a:hlinkClick r:id="rId6"/>
              </a:rPr>
              <a:t>UIView</a:t>
            </a:r>
            <a:r>
              <a:rPr lang="en-US" altLang="en-US" sz="1800">
                <a:ea typeface="ＭＳ Ｐゴシック" panose="020B0600070205080204" pitchFamily="34" charset="-128"/>
              </a:rPr>
              <a:t> object and assigns it to the view property.</a:t>
            </a:r>
          </a:p>
          <a:p>
            <a:pPr eaLnBrk="1" hangingPunct="1">
              <a:lnSpc>
                <a:spcPct val="80000"/>
              </a:lnSpc>
            </a:pPr>
            <a:r>
              <a:rPr lang="en-US" altLang="en-US" sz="2000">
                <a:ea typeface="ＭＳ Ｐゴシック" panose="020B0600070205080204" pitchFamily="34" charset="-128"/>
              </a:rPr>
              <a:t>The view controller calls its </a:t>
            </a:r>
            <a:r>
              <a:rPr lang="en-US" altLang="en-US" sz="2000">
                <a:ea typeface="ＭＳ Ｐゴシック" panose="020B0600070205080204" pitchFamily="34" charset="-128"/>
                <a:hlinkClick r:id="rId7"/>
              </a:rPr>
              <a:t>viewDidLoad</a:t>
            </a:r>
            <a:r>
              <a:rPr lang="en-US" altLang="en-US" sz="2000">
                <a:ea typeface="ＭＳ Ｐゴシック" panose="020B0600070205080204" pitchFamily="34" charset="-128"/>
              </a:rPr>
              <a:t> method to perform any additional load-time tasks.</a:t>
            </a:r>
          </a:p>
          <a:p>
            <a:pPr eaLnBrk="1" hangingPunct="1">
              <a:lnSpc>
                <a:spcPct val="80000"/>
              </a:lnSpc>
            </a:pPr>
            <a:endParaRPr lang="en-US" altLang="en-US" sz="2000">
              <a:ea typeface="ＭＳ Ｐゴシック" panose="020B0600070205080204" pitchFamily="34" charset="-128"/>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3">
            <a:extLst>
              <a:ext uri="{FF2B5EF4-FFF2-40B4-BE49-F238E27FC236}">
                <a16:creationId xmlns:a16="http://schemas.microsoft.com/office/drawing/2014/main" id="{32A19418-FB2D-4DA5-4A46-0EC3F038C2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371600"/>
            <a:ext cx="7239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4" name="Rectangle 4">
            <a:extLst>
              <a:ext uri="{FF2B5EF4-FFF2-40B4-BE49-F238E27FC236}">
                <a16:creationId xmlns:a16="http://schemas.microsoft.com/office/drawing/2014/main" id="{7667AC95-A4E1-58BD-6A04-1457F4ADB785}"/>
              </a:ext>
            </a:extLst>
          </p:cNvPr>
          <p:cNvSpPr>
            <a:spLocks noChangeArrowheads="1"/>
          </p:cNvSpPr>
          <p:nvPr/>
        </p:nvSpPr>
        <p:spPr bwMode="auto">
          <a:xfrm>
            <a:off x="685800" y="457200"/>
            <a:ext cx="2819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Valid State Transitions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2">
            <a:extLst>
              <a:ext uri="{FF2B5EF4-FFF2-40B4-BE49-F238E27FC236}">
                <a16:creationId xmlns:a16="http://schemas.microsoft.com/office/drawing/2014/main" id="{31A7F095-B570-B109-EECF-6BB28F4F4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219200"/>
            <a:ext cx="5791200" cy="521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8" name="Rectangle 5">
            <a:extLst>
              <a:ext uri="{FF2B5EF4-FFF2-40B4-BE49-F238E27FC236}">
                <a16:creationId xmlns:a16="http://schemas.microsoft.com/office/drawing/2014/main" id="{8A343B5C-410E-0060-3F34-C0C8A75F871B}"/>
              </a:ext>
            </a:extLst>
          </p:cNvPr>
          <p:cNvSpPr>
            <a:spLocks noChangeArrowheads="1"/>
          </p:cNvSpPr>
          <p:nvPr/>
        </p:nvSpPr>
        <p:spPr bwMode="auto">
          <a:xfrm>
            <a:off x="533400" y="381000"/>
            <a:ext cx="3706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a:latin typeface="Arial" panose="020B0604020202020204" pitchFamily="34" charset="0"/>
              </a:rPr>
              <a:t>A Taxonomy of View Controllers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Content Placeholder 2">
            <a:extLst>
              <a:ext uri="{FF2B5EF4-FFF2-40B4-BE49-F238E27FC236}">
                <a16:creationId xmlns:a16="http://schemas.microsoft.com/office/drawing/2014/main" id="{6A77AD31-078F-386A-0AE0-C7E9AEA7F4B5}"/>
              </a:ext>
            </a:extLst>
          </p:cNvPr>
          <p:cNvSpPr>
            <a:spLocks noGrp="1"/>
          </p:cNvSpPr>
          <p:nvPr>
            <p:ph idx="1"/>
          </p:nvPr>
        </p:nvSpPr>
        <p:spPr>
          <a:xfrm>
            <a:off x="457200" y="533400"/>
            <a:ext cx="8229600" cy="5592763"/>
          </a:xfrm>
        </p:spPr>
        <p:txBody>
          <a:bodyPr/>
          <a:lstStyle/>
          <a:p>
            <a:r>
              <a:rPr lang="en-US" altLang="en-US">
                <a:ea typeface="ＭＳ Ｐゴシック" panose="020B0600070205080204" pitchFamily="34" charset="-128"/>
              </a:rPr>
              <a:t>For content view controllers, the most common parent classes are as follows: </a:t>
            </a:r>
          </a:p>
          <a:p>
            <a:r>
              <a:rPr lang="en-US" altLang="en-US">
                <a:ea typeface="ＭＳ Ｐゴシック" panose="020B0600070205080204" pitchFamily="34" charset="-128"/>
              </a:rPr>
              <a:t>Use </a:t>
            </a:r>
            <a:r>
              <a:rPr lang="en-US" altLang="en-US">
                <a:ea typeface="ＭＳ Ｐゴシック" panose="020B0600070205080204" pitchFamily="34" charset="-128"/>
                <a:hlinkClick r:id="rId2"/>
              </a:rPr>
              <a:t>UITableViewController</a:t>
            </a:r>
            <a:r>
              <a:rPr lang="en-US" altLang="en-US">
                <a:ea typeface="ＭＳ Ｐゴシック" panose="020B0600070205080204" pitchFamily="34" charset="-128"/>
              </a:rPr>
              <a:t> specifically when the view controller’s main view is a table. </a:t>
            </a:r>
          </a:p>
          <a:p>
            <a:r>
              <a:rPr lang="en-US" altLang="en-US">
                <a:ea typeface="ＭＳ Ｐゴシック" panose="020B0600070205080204" pitchFamily="34" charset="-128"/>
              </a:rPr>
              <a:t>Use </a:t>
            </a:r>
            <a:r>
              <a:rPr lang="en-US" altLang="en-US">
                <a:ea typeface="ＭＳ Ｐゴシック" panose="020B0600070205080204" pitchFamily="34" charset="-128"/>
                <a:hlinkClick r:id="rId3"/>
              </a:rPr>
              <a:t>UICollectionViewController</a:t>
            </a:r>
            <a:r>
              <a:rPr lang="en-US" altLang="en-US">
                <a:ea typeface="ＭＳ Ｐゴシック" panose="020B0600070205080204" pitchFamily="34" charset="-128"/>
              </a:rPr>
              <a:t> specifically when the view controller’s main view is a collection view. </a:t>
            </a:r>
          </a:p>
          <a:p>
            <a:r>
              <a:rPr lang="en-US" altLang="en-US">
                <a:ea typeface="ＭＳ Ｐゴシック" panose="020B0600070205080204" pitchFamily="34" charset="-128"/>
              </a:rPr>
              <a:t>Use </a:t>
            </a:r>
            <a:r>
              <a:rPr lang="en-US" altLang="en-US">
                <a:ea typeface="ＭＳ Ｐゴシック" panose="020B0600070205080204" pitchFamily="34" charset="-128"/>
                <a:hlinkClick r:id="rId4"/>
              </a:rPr>
              <a:t>UIViewController</a:t>
            </a:r>
            <a:r>
              <a:rPr lang="en-US" altLang="en-US">
                <a:ea typeface="ＭＳ Ｐゴシック" panose="020B0600070205080204" pitchFamily="34" charset="-128"/>
              </a:rPr>
              <a:t> for all other view controllers. </a:t>
            </a:r>
          </a:p>
          <a:p>
            <a:endParaRPr lang="en-US" altLang="en-US">
              <a:ea typeface="ＭＳ Ｐゴシック" panose="020B0600070205080204" pitchFamily="34" charset="-128"/>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BBC1C3EB-20E0-EFCA-7587-8FB9CF02A7D3}"/>
              </a:ext>
            </a:extLst>
          </p:cNvPr>
          <p:cNvSpPr>
            <a:spLocks noGrp="1"/>
          </p:cNvSpPr>
          <p:nvPr>
            <p:ph type="title"/>
          </p:nvPr>
        </p:nvSpPr>
        <p:spPr/>
        <p:txBody>
          <a:bodyPr/>
          <a:lstStyle/>
          <a:p>
            <a:pPr eaLnBrk="1" hangingPunct="1"/>
            <a:r>
              <a:rPr lang="en-US" altLang="en-US">
                <a:ea typeface="ＭＳ Ｐゴシック" panose="020B0600070205080204" pitchFamily="34" charset="-128"/>
              </a:rPr>
              <a:t>Table Views</a:t>
            </a:r>
          </a:p>
        </p:txBody>
      </p:sp>
      <p:pic>
        <p:nvPicPr>
          <p:cNvPr id="52226" name="Picture 2">
            <a:extLst>
              <a:ext uri="{FF2B5EF4-FFF2-40B4-BE49-F238E27FC236}">
                <a16:creationId xmlns:a16="http://schemas.microsoft.com/office/drawing/2014/main" id="{A2EC1CD8-797E-0518-D36A-F43057260D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14400" y="1676400"/>
            <a:ext cx="7543800" cy="3505200"/>
          </a:xfrm>
          <a:noFill/>
        </p:spPr>
      </p:pic>
      <p:sp>
        <p:nvSpPr>
          <p:cNvPr id="52227" name="Rectangle 4">
            <a:extLst>
              <a:ext uri="{FF2B5EF4-FFF2-40B4-BE49-F238E27FC236}">
                <a16:creationId xmlns:a16="http://schemas.microsoft.com/office/drawing/2014/main" id="{7773AFF0-B4A6-38B2-1619-50A16D97B315}"/>
              </a:ext>
            </a:extLst>
          </p:cNvPr>
          <p:cNvSpPr>
            <a:spLocks noChangeArrowheads="1"/>
          </p:cNvSpPr>
          <p:nvPr/>
        </p:nvSpPr>
        <p:spPr bwMode="auto">
          <a:xfrm>
            <a:off x="685800" y="5791200"/>
            <a:ext cx="7924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t>A table view presents a scrollable list of items that may be divided into sections.</a:t>
            </a:r>
          </a:p>
          <a:p>
            <a:pPr eaLnBrk="1" hangingPunct="1">
              <a:spcBef>
                <a:spcPct val="0"/>
              </a:spcBef>
              <a:buFontTx/>
              <a:buNone/>
            </a:pPr>
            <a:r>
              <a:rPr lang="en-US" altLang="en-US" sz="1800"/>
              <a:t>Set style at initialization – Cannot be changed later</a:t>
            </a:r>
          </a:p>
          <a:p>
            <a:pPr eaLnBrk="1" hangingPunct="1">
              <a:spcBef>
                <a:spcPct val="0"/>
              </a:spcBef>
              <a:buFontTx/>
              <a:buNone/>
            </a:pPr>
            <a:r>
              <a:rPr lang="en-US" altLang="en-US" sz="1800" i="1">
                <a:solidFill>
                  <a:srgbClr val="7030A0"/>
                </a:solidFill>
              </a:rPr>
              <a:t>- </a:t>
            </a:r>
            <a:r>
              <a:rPr lang="en-US" altLang="en-US" sz="1800">
                <a:latin typeface="Arial" panose="020B0604020202020204" pitchFamily="34" charset="0"/>
              </a:rPr>
              <a:t>init(frame: </a:t>
            </a:r>
            <a:r>
              <a:rPr lang="en-US" altLang="en-US" sz="1800">
                <a:latin typeface="Arial" panose="020B0604020202020204" pitchFamily="34" charset="0"/>
                <a:hlinkClick r:id="rId3"/>
              </a:rPr>
              <a:t>CGRect</a:t>
            </a:r>
            <a:r>
              <a:rPr lang="en-US" altLang="en-US" sz="1800">
                <a:latin typeface="Arial" panose="020B0604020202020204" pitchFamily="34" charset="0"/>
              </a:rPr>
              <a:t>, style: </a:t>
            </a:r>
            <a:r>
              <a:rPr lang="en-US" altLang="en-US" sz="1800">
                <a:latin typeface="Arial" panose="020B0604020202020204" pitchFamily="34" charset="0"/>
                <a:hlinkClick r:id="rId4"/>
              </a:rPr>
              <a:t>UITableViewStyle</a:t>
            </a:r>
            <a:r>
              <a:rPr lang="en-US" altLang="en-US" sz="1800">
                <a:latin typeface="Arial" panose="020B0604020202020204" pitchFamily="34" charset="0"/>
              </a:rPr>
              <a:t>)</a:t>
            </a:r>
            <a:endParaRPr lang="en-US" altLang="en-US" sz="1800" i="1">
              <a:solidFill>
                <a:srgbClr val="7030A0"/>
              </a:solidFill>
            </a:endParaRPr>
          </a:p>
        </p:txBody>
      </p:sp>
      <p:sp>
        <p:nvSpPr>
          <p:cNvPr id="52228" name="Rectangle 5">
            <a:extLst>
              <a:ext uri="{FF2B5EF4-FFF2-40B4-BE49-F238E27FC236}">
                <a16:creationId xmlns:a16="http://schemas.microsoft.com/office/drawing/2014/main" id="{6849FF70-2437-2F52-0F4B-E7E7F4F373AC}"/>
              </a:ext>
            </a:extLst>
          </p:cNvPr>
          <p:cNvSpPr>
            <a:spLocks noChangeArrowheads="1"/>
          </p:cNvSpPr>
          <p:nvPr/>
        </p:nvSpPr>
        <p:spPr bwMode="auto">
          <a:xfrm>
            <a:off x="2057400" y="5410200"/>
            <a:ext cx="644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t>plain</a:t>
            </a:r>
          </a:p>
        </p:txBody>
      </p:sp>
      <p:sp>
        <p:nvSpPr>
          <p:cNvPr id="52229" name="Rectangle 6">
            <a:extLst>
              <a:ext uri="{FF2B5EF4-FFF2-40B4-BE49-F238E27FC236}">
                <a16:creationId xmlns:a16="http://schemas.microsoft.com/office/drawing/2014/main" id="{E339B1E3-9664-A585-52DB-AE9811A4E41D}"/>
              </a:ext>
            </a:extLst>
          </p:cNvPr>
          <p:cNvSpPr>
            <a:spLocks noChangeArrowheads="1"/>
          </p:cNvSpPr>
          <p:nvPr/>
        </p:nvSpPr>
        <p:spPr bwMode="auto">
          <a:xfrm>
            <a:off x="6096000" y="5334000"/>
            <a:ext cx="969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t>grouped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AutoShape 2">
            <a:extLst>
              <a:ext uri="{FF2B5EF4-FFF2-40B4-BE49-F238E27FC236}">
                <a16:creationId xmlns:a16="http://schemas.microsoft.com/office/drawing/2014/main" id="{221290EB-A28F-4779-B8B7-2F6BB1705FF7}"/>
              </a:ext>
            </a:extLst>
          </p:cNvPr>
          <p:cNvSpPr>
            <a:spLocks noChangeAspect="1" noChangeArrowheads="1"/>
          </p:cNvSpPr>
          <p:nvPr/>
        </p:nvSpPr>
        <p:spPr bwMode="auto">
          <a:xfrm>
            <a:off x="155575" y="-1714500"/>
            <a:ext cx="21336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3250" name="AutoShape 4">
            <a:extLst>
              <a:ext uri="{FF2B5EF4-FFF2-40B4-BE49-F238E27FC236}">
                <a16:creationId xmlns:a16="http://schemas.microsoft.com/office/drawing/2014/main" id="{BD84FAB6-8928-A986-5D39-EB9164A7248A}"/>
              </a:ext>
            </a:extLst>
          </p:cNvPr>
          <p:cNvSpPr>
            <a:spLocks noChangeAspect="1" noChangeArrowheads="1"/>
          </p:cNvSpPr>
          <p:nvPr/>
        </p:nvSpPr>
        <p:spPr bwMode="auto">
          <a:xfrm>
            <a:off x="155575" y="-1714500"/>
            <a:ext cx="21336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pic>
        <p:nvPicPr>
          <p:cNvPr id="53251" name="Picture 6">
            <a:extLst>
              <a:ext uri="{FF2B5EF4-FFF2-40B4-BE49-F238E27FC236}">
                <a16:creationId xmlns:a16="http://schemas.microsoft.com/office/drawing/2014/main" id="{49DB1772-CFC6-AD56-AA57-CCF794E6B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21336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Rectangle 6">
            <a:extLst>
              <a:ext uri="{FF2B5EF4-FFF2-40B4-BE49-F238E27FC236}">
                <a16:creationId xmlns:a16="http://schemas.microsoft.com/office/drawing/2014/main" id="{F7E8389B-97E4-B2AE-54DA-CECDBB27A574}"/>
              </a:ext>
            </a:extLst>
          </p:cNvPr>
          <p:cNvSpPr>
            <a:spLocks noChangeArrowheads="1"/>
          </p:cNvSpPr>
          <p:nvPr/>
        </p:nvSpPr>
        <p:spPr bwMode="auto">
          <a:xfrm>
            <a:off x="228600" y="4038600"/>
            <a:ext cx="2362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a:latin typeface="Arial" panose="020B0604020202020204" pitchFamily="34" charset="0"/>
              </a:rPr>
              <a:t>A </a:t>
            </a:r>
            <a:r>
              <a:rPr lang="en-US" altLang="en-US" sz="1400" b="1">
                <a:latin typeface="Arial" panose="020B0604020202020204" pitchFamily="34" charset="0"/>
              </a:rPr>
              <a:t>table view</a:t>
            </a:r>
            <a:r>
              <a:rPr lang="en-US" altLang="en-US" sz="1400">
                <a:latin typeface="Arial" panose="020B0604020202020204" pitchFamily="34" charset="0"/>
              </a:rPr>
              <a:t> presents data in a scrolling single-column list of multiple rows.</a:t>
            </a:r>
          </a:p>
        </p:txBody>
      </p:sp>
      <p:pic>
        <p:nvPicPr>
          <p:cNvPr id="53253" name="Picture 8">
            <a:extLst>
              <a:ext uri="{FF2B5EF4-FFF2-40B4-BE49-F238E27FC236}">
                <a16:creationId xmlns:a16="http://schemas.microsoft.com/office/drawing/2014/main" id="{A7BCD389-9E10-6BA9-E4B4-C5E3896AE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28600"/>
            <a:ext cx="2133600"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Rectangle 8">
            <a:extLst>
              <a:ext uri="{FF2B5EF4-FFF2-40B4-BE49-F238E27FC236}">
                <a16:creationId xmlns:a16="http://schemas.microsoft.com/office/drawing/2014/main" id="{504CFB22-8E92-22D0-FDB2-6EA0DE041987}"/>
              </a:ext>
            </a:extLst>
          </p:cNvPr>
          <p:cNvSpPr>
            <a:spLocks noChangeArrowheads="1"/>
          </p:cNvSpPr>
          <p:nvPr/>
        </p:nvSpPr>
        <p:spPr bwMode="auto">
          <a:xfrm>
            <a:off x="3657600" y="3276600"/>
            <a:ext cx="981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a:latin typeface="Arial" panose="020B0604020202020204" pitchFamily="34" charset="0"/>
              </a:rPr>
              <a:t>plain style</a:t>
            </a:r>
          </a:p>
        </p:txBody>
      </p:sp>
      <p:pic>
        <p:nvPicPr>
          <p:cNvPr id="53255" name="Picture 10">
            <a:extLst>
              <a:ext uri="{FF2B5EF4-FFF2-40B4-BE49-F238E27FC236}">
                <a16:creationId xmlns:a16="http://schemas.microsoft.com/office/drawing/2014/main" id="{A401C0AD-FC5C-DB5A-14D6-3377480AD7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28600"/>
            <a:ext cx="21336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6" name="Rectangle 10">
            <a:extLst>
              <a:ext uri="{FF2B5EF4-FFF2-40B4-BE49-F238E27FC236}">
                <a16:creationId xmlns:a16="http://schemas.microsoft.com/office/drawing/2014/main" id="{85836113-2ABB-B233-9E5C-D5EB1F3ED34C}"/>
              </a:ext>
            </a:extLst>
          </p:cNvPr>
          <p:cNvSpPr>
            <a:spLocks noChangeArrowheads="1"/>
          </p:cNvSpPr>
          <p:nvPr/>
        </p:nvSpPr>
        <p:spPr bwMode="auto">
          <a:xfrm>
            <a:off x="6477000" y="3276600"/>
            <a:ext cx="1447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a:latin typeface="Arial" panose="020B0604020202020204" pitchFamily="34" charset="0"/>
              </a:rPr>
              <a:t>grouped style</a:t>
            </a:r>
          </a:p>
        </p:txBody>
      </p:sp>
      <p:pic>
        <p:nvPicPr>
          <p:cNvPr id="53257" name="Picture 11">
            <a:extLst>
              <a:ext uri="{FF2B5EF4-FFF2-40B4-BE49-F238E27FC236}">
                <a16:creationId xmlns:a16="http://schemas.microsoft.com/office/drawing/2014/main" id="{7CCE9819-8A2B-5C8A-C752-7D65B18A27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5334000"/>
            <a:ext cx="123825"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8" name="Picture 12">
            <a:extLst>
              <a:ext uri="{FF2B5EF4-FFF2-40B4-BE49-F238E27FC236}">
                <a16:creationId xmlns:a16="http://schemas.microsoft.com/office/drawing/2014/main" id="{74486A97-CA1A-6D6B-79EF-C42BD8FD75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5334000"/>
            <a:ext cx="762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9" name="Picture 13">
            <a:extLst>
              <a:ext uri="{FF2B5EF4-FFF2-40B4-BE49-F238E27FC236}">
                <a16:creationId xmlns:a16="http://schemas.microsoft.com/office/drawing/2014/main" id="{5FB5026E-83FC-50AE-7712-0B5DF010EA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200" y="5257800"/>
            <a:ext cx="20955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0" name="Picture 14">
            <a:extLst>
              <a:ext uri="{FF2B5EF4-FFF2-40B4-BE49-F238E27FC236}">
                <a16:creationId xmlns:a16="http://schemas.microsoft.com/office/drawing/2014/main" id="{C7C1BF56-277A-BE0F-724C-3C107C5213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200" y="5334000"/>
            <a:ext cx="20955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1" name="Picture 15">
            <a:extLst>
              <a:ext uri="{FF2B5EF4-FFF2-40B4-BE49-F238E27FC236}">
                <a16:creationId xmlns:a16="http://schemas.microsoft.com/office/drawing/2014/main" id="{A670C69A-9925-1E71-CEBA-61D6DCEDDA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5200" y="5257800"/>
            <a:ext cx="20955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2" name="Picture 16">
            <a:extLst>
              <a:ext uri="{FF2B5EF4-FFF2-40B4-BE49-F238E27FC236}">
                <a16:creationId xmlns:a16="http://schemas.microsoft.com/office/drawing/2014/main" id="{41F22275-D67B-43D9-E08F-8EA799CBC5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6200" y="5257800"/>
            <a:ext cx="20955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3" name="Picture 17">
            <a:extLst>
              <a:ext uri="{FF2B5EF4-FFF2-40B4-BE49-F238E27FC236}">
                <a16:creationId xmlns:a16="http://schemas.microsoft.com/office/drawing/2014/main" id="{1E36990A-3165-1644-8EF8-1A6662A570C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43400" y="5105400"/>
            <a:ext cx="4667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64" name="Rectangle 21">
            <a:extLst>
              <a:ext uri="{FF2B5EF4-FFF2-40B4-BE49-F238E27FC236}">
                <a16:creationId xmlns:a16="http://schemas.microsoft.com/office/drawing/2014/main" id="{DC5B6F22-10F1-29FC-AC0C-9C2129F57654}"/>
              </a:ext>
            </a:extLst>
          </p:cNvPr>
          <p:cNvSpPr>
            <a:spLocks noChangeArrowheads="1"/>
          </p:cNvSpPr>
          <p:nvPr/>
        </p:nvSpPr>
        <p:spPr bwMode="auto">
          <a:xfrm>
            <a:off x="228600" y="5257800"/>
            <a:ext cx="1752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a:latin typeface="Arial" panose="020B0604020202020204" pitchFamily="34" charset="0"/>
              </a:rPr>
              <a:t>Table view element: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3">
            <a:extLst>
              <a:ext uri="{FF2B5EF4-FFF2-40B4-BE49-F238E27FC236}">
                <a16:creationId xmlns:a16="http://schemas.microsoft.com/office/drawing/2014/main" id="{BE50C4EA-2ECC-DC46-D016-6C8F8545A6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81000"/>
            <a:ext cx="8528050" cy="588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4">
            <a:extLst>
              <a:ext uri="{FF2B5EF4-FFF2-40B4-BE49-F238E27FC236}">
                <a16:creationId xmlns:a16="http://schemas.microsoft.com/office/drawing/2014/main" id="{CD1EEE30-3F65-4E5A-B2E7-78D308EA29FA}"/>
              </a:ext>
            </a:extLst>
          </p:cNvPr>
          <p:cNvSpPr>
            <a:spLocks noChangeArrowheads="1"/>
          </p:cNvSpPr>
          <p:nvPr/>
        </p:nvSpPr>
        <p:spPr bwMode="auto">
          <a:xfrm>
            <a:off x="762000" y="4876800"/>
            <a:ext cx="3429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800">
                <a:solidFill>
                  <a:srgbClr val="6D6D6D"/>
                </a:solidFill>
                <a:latin typeface="Helvetica-Light" pitchFamily="2" charset="0"/>
              </a:rPr>
              <a:t>(View Management)</a:t>
            </a:r>
            <a:endParaRPr lang="en-US" altLang="en-US" sz="2800">
              <a:latin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Content Placeholder 2">
            <a:extLst>
              <a:ext uri="{FF2B5EF4-FFF2-40B4-BE49-F238E27FC236}">
                <a16:creationId xmlns:a16="http://schemas.microsoft.com/office/drawing/2014/main" id="{65B3DC09-0DBA-9174-4DE3-093E7A65E2F8}"/>
              </a:ext>
            </a:extLst>
          </p:cNvPr>
          <p:cNvSpPr>
            <a:spLocks noGrp="1"/>
          </p:cNvSpPr>
          <p:nvPr>
            <p:ph idx="1"/>
          </p:nvPr>
        </p:nvSpPr>
        <p:spPr>
          <a:xfrm>
            <a:off x="457200" y="533400"/>
            <a:ext cx="8229600" cy="5592763"/>
          </a:xfrm>
        </p:spPr>
        <p:txBody>
          <a:bodyPr/>
          <a:lstStyle/>
          <a:p>
            <a:pPr eaLnBrk="1" hangingPunct="1"/>
            <a:r>
              <a:rPr lang="en-US" altLang="en-US">
                <a:ea typeface="ＭＳ Ｐゴシック" panose="020B0600070205080204" pitchFamily="34" charset="-128"/>
              </a:rPr>
              <a:t>UITableViewController is almost always the dataSource for the UITableView.</a:t>
            </a:r>
          </a:p>
          <a:p>
            <a:pPr lvl="3" eaLnBrk="1" hangingPunct="1"/>
            <a:r>
              <a:rPr lang="en-US" altLang="en-US">
                <a:ea typeface="ＭＳ Ｐゴシック" panose="020B0600070205080204" pitchFamily="34" charset="-128"/>
              </a:rPr>
              <a:t>weak var dataSource: </a:t>
            </a:r>
            <a:r>
              <a:rPr lang="en-US" altLang="en-US">
                <a:ea typeface="ＭＳ Ｐゴシック" panose="020B0600070205080204" pitchFamily="34" charset="-128"/>
                <a:hlinkClick r:id="rId2"/>
              </a:rPr>
              <a:t>UITableViewDataSource</a:t>
            </a:r>
            <a:r>
              <a:rPr lang="en-US" altLang="en-US">
                <a:ea typeface="ＭＳ Ｐゴシック" panose="020B0600070205080204" pitchFamily="34" charset="-128"/>
              </a:rPr>
              <a:t>? { get set }</a:t>
            </a:r>
          </a:p>
          <a:p>
            <a:pPr eaLnBrk="1" hangingPunct="1"/>
            <a:r>
              <a:rPr lang="en-US" altLang="en-US">
                <a:ea typeface="ＭＳ Ｐゴシック" panose="020B0600070205080204" pitchFamily="34" charset="-128"/>
              </a:rPr>
              <a:t>Asks the </a:t>
            </a:r>
            <a:r>
              <a:rPr lang="en-US" altLang="en-US" i="1">
                <a:solidFill>
                  <a:srgbClr val="0070C0"/>
                </a:solidFill>
                <a:ea typeface="ＭＳ Ｐゴシック" panose="020B0600070205080204" pitchFamily="34" charset="-128"/>
              </a:rPr>
              <a:t>datasource</a:t>
            </a:r>
            <a:r>
              <a:rPr lang="en-US" altLang="en-US" i="1">
                <a:solidFill>
                  <a:srgbClr val="FF0000"/>
                </a:solidFill>
                <a:ea typeface="ＭＳ Ｐゴシック" panose="020B0600070205080204" pitchFamily="34" charset="-128"/>
              </a:rPr>
              <a:t> </a:t>
            </a:r>
            <a:r>
              <a:rPr lang="en-US" altLang="en-US">
                <a:ea typeface="ＭＳ Ｐゴシック" panose="020B0600070205080204" pitchFamily="34" charset="-128"/>
              </a:rPr>
              <a:t>for the number of rows up front and then for data as each row comes on screen</a:t>
            </a:r>
          </a:p>
          <a:p>
            <a:pPr lvl="2" eaLnBrk="1" hangingPunct="1"/>
            <a:r>
              <a:rPr lang="en-US" altLang="en-US" sz="2000">
                <a:ea typeface="ＭＳ Ｐゴシック" panose="020B0600070205080204" pitchFamily="34" charset="-128"/>
              </a:rPr>
              <a:t>var numberOfSections: </a:t>
            </a:r>
            <a:r>
              <a:rPr lang="en-US" altLang="en-US" sz="2000">
                <a:ea typeface="ＭＳ Ｐゴシック" panose="020B0600070205080204" pitchFamily="34" charset="-128"/>
                <a:hlinkClick r:id="rId3"/>
              </a:rPr>
              <a:t>Int</a:t>
            </a:r>
            <a:r>
              <a:rPr lang="en-US" altLang="en-US" sz="2000">
                <a:ea typeface="ＭＳ Ｐゴシック" panose="020B0600070205080204" pitchFamily="34" charset="-128"/>
              </a:rPr>
              <a:t> { get }</a:t>
            </a:r>
            <a:endParaRPr lang="en-US" altLang="en-US" sz="2000">
              <a:solidFill>
                <a:srgbClr val="0070C0"/>
              </a:solidFill>
              <a:ea typeface="ＭＳ Ｐゴシック" panose="020B0600070205080204" pitchFamily="34" charset="-128"/>
            </a:endParaRPr>
          </a:p>
          <a:p>
            <a:pPr lvl="2" eaLnBrk="1" hangingPunct="1"/>
            <a:r>
              <a:rPr lang="en-US" altLang="en-US" sz="2000">
                <a:ea typeface="ＭＳ Ｐゴシック" panose="020B0600070205080204" pitchFamily="34" charset="-128"/>
              </a:rPr>
              <a:t>func numberOfRows(inSection section: </a:t>
            </a:r>
            <a:r>
              <a:rPr lang="en-US" altLang="en-US" sz="2000">
                <a:ea typeface="ＭＳ Ｐゴシック" panose="020B0600070205080204" pitchFamily="34" charset="-128"/>
                <a:hlinkClick r:id="rId3"/>
              </a:rPr>
              <a:t>Int</a:t>
            </a:r>
            <a:r>
              <a:rPr lang="en-US" altLang="en-US" sz="2000">
                <a:ea typeface="ＭＳ Ｐゴシック" panose="020B0600070205080204" pitchFamily="34" charset="-128"/>
              </a:rPr>
              <a:t>) -&gt; </a:t>
            </a:r>
            <a:r>
              <a:rPr lang="en-US" altLang="en-US" sz="2000">
                <a:ea typeface="ＭＳ Ｐゴシック" panose="020B0600070205080204" pitchFamily="34" charset="-128"/>
                <a:hlinkClick r:id="rId3"/>
              </a:rPr>
              <a:t>Int</a:t>
            </a:r>
            <a:r>
              <a:rPr lang="en-US" altLang="en-US" sz="2000">
                <a:ea typeface="ＭＳ Ｐゴシック" panose="020B0600070205080204" pitchFamily="34" charset="-128"/>
              </a:rPr>
              <a:t> </a:t>
            </a:r>
            <a:endParaRPr lang="en-US" altLang="en-US" sz="2000">
              <a:solidFill>
                <a:srgbClr val="0070C0"/>
              </a:solidFill>
              <a:ea typeface="ＭＳ Ｐゴシック" panose="020B0600070205080204" pitchFamily="34" charset="-128"/>
            </a:endParaRPr>
          </a:p>
          <a:p>
            <a:pPr lvl="2" eaLnBrk="1" hangingPunct="1"/>
            <a:r>
              <a:rPr lang="en-US" altLang="en-US" sz="2000">
                <a:ea typeface="ＭＳ Ｐゴシック" panose="020B0600070205080204" pitchFamily="34" charset="-128"/>
              </a:rPr>
              <a:t>func cellForRow(at indexPath: </a:t>
            </a:r>
            <a:r>
              <a:rPr lang="en-US" altLang="en-US" sz="2000">
                <a:ea typeface="ＭＳ Ｐゴシック" panose="020B0600070205080204" pitchFamily="34" charset="-128"/>
                <a:hlinkClick r:id="rId4"/>
              </a:rPr>
              <a:t>IndexPath</a:t>
            </a:r>
            <a:r>
              <a:rPr lang="en-US" altLang="en-US" sz="2000">
                <a:ea typeface="ＭＳ Ｐゴシック" panose="020B0600070205080204" pitchFamily="34" charset="-128"/>
              </a:rPr>
              <a:t>) -&gt; </a:t>
            </a:r>
            <a:r>
              <a:rPr lang="en-US" altLang="en-US" sz="2000">
                <a:ea typeface="ＭＳ Ｐゴシック" panose="020B0600070205080204" pitchFamily="34" charset="-128"/>
                <a:hlinkClick r:id="rId5"/>
              </a:rPr>
              <a:t>UITableViewCell</a:t>
            </a:r>
            <a:r>
              <a:rPr lang="en-US" altLang="en-US" sz="2000">
                <a:ea typeface="ＭＳ Ｐゴシック" panose="020B0600070205080204" pitchFamily="34" charset="-128"/>
              </a:rPr>
              <a:t>?</a:t>
            </a:r>
            <a:endParaRPr lang="en-US" altLang="en-US" sz="2200">
              <a:solidFill>
                <a:srgbClr val="0070C0"/>
              </a:solidFill>
              <a:ea typeface="ＭＳ Ｐゴシック" panose="020B0600070205080204" pitchFamily="34" charset="-128"/>
            </a:endParaRPr>
          </a:p>
          <a:p>
            <a:pPr lvl="4" eaLnBrk="1" hangingPunct="1"/>
            <a:r>
              <a:rPr lang="en-US" altLang="en-US">
                <a:ea typeface="ＭＳ Ｐゴシック" panose="020B0600070205080204" pitchFamily="34" charset="-128"/>
              </a:rPr>
              <a:t>indexPath.section is the section, indexPath.row is the row.</a:t>
            </a:r>
          </a:p>
          <a:p>
            <a:pPr lvl="2" eaLnBrk="1" hangingPunct="1"/>
            <a:endParaRPr lang="en-US" altLang="en-US" sz="2000" i="1">
              <a:solidFill>
                <a:srgbClr val="FF0000"/>
              </a:solidFill>
              <a:ea typeface="ＭＳ Ｐゴシック" panose="020B0600070205080204" pitchFamily="34" charset="-128"/>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DF671998-CD35-99EA-4B7F-62A0CD01A004}"/>
              </a:ext>
            </a:extLst>
          </p:cNvPr>
          <p:cNvSpPr>
            <a:spLocks noGrp="1"/>
          </p:cNvSpPr>
          <p:nvPr>
            <p:ph type="title"/>
          </p:nvPr>
        </p:nvSpPr>
        <p:spPr>
          <a:xfrm>
            <a:off x="457200" y="274638"/>
            <a:ext cx="8229600" cy="639762"/>
          </a:xfrm>
        </p:spPr>
        <p:txBody>
          <a:bodyPr/>
          <a:lstStyle/>
          <a:p>
            <a:pPr eaLnBrk="1" hangingPunct="1"/>
            <a:r>
              <a:rPr lang="en-US" altLang="en-US">
                <a:ea typeface="ＭＳ Ｐゴシック" panose="020B0600070205080204" pitchFamily="34" charset="-128"/>
              </a:rPr>
              <a:t>UITableViewCell</a:t>
            </a:r>
          </a:p>
        </p:txBody>
      </p:sp>
      <p:sp>
        <p:nvSpPr>
          <p:cNvPr id="55298" name="Content Placeholder 2">
            <a:extLst>
              <a:ext uri="{FF2B5EF4-FFF2-40B4-BE49-F238E27FC236}">
                <a16:creationId xmlns:a16="http://schemas.microsoft.com/office/drawing/2014/main" id="{B5BA1D08-B2A6-2E64-EC98-D85E8055EB07}"/>
              </a:ext>
            </a:extLst>
          </p:cNvPr>
          <p:cNvSpPr>
            <a:spLocks noGrp="1"/>
          </p:cNvSpPr>
          <p:nvPr>
            <p:ph idx="1"/>
          </p:nvPr>
        </p:nvSpPr>
        <p:spPr>
          <a:xfrm>
            <a:off x="457200" y="1143000"/>
            <a:ext cx="8229600" cy="4495800"/>
          </a:xfrm>
        </p:spPr>
        <p:txBody>
          <a:bodyPr/>
          <a:lstStyle/>
          <a:p>
            <a:pPr eaLnBrk="1" hangingPunct="1"/>
            <a:r>
              <a:rPr lang="en-US" altLang="en-US">
                <a:ea typeface="ＭＳ Ｐゴシック" panose="020B0600070205080204" pitchFamily="34" charset="-128"/>
              </a:rPr>
              <a:t>A UIView subclass for drawing a row in the table view.</a:t>
            </a:r>
          </a:p>
          <a:p>
            <a:pPr eaLnBrk="1" hangingPunct="1"/>
            <a:r>
              <a:rPr lang="en-US" altLang="en-US">
                <a:ea typeface="ＭＳ Ｐゴシック" panose="020B0600070205080204" pitchFamily="34" charset="-128"/>
              </a:rPr>
              <a:t>Has the following properties</a:t>
            </a:r>
          </a:p>
          <a:p>
            <a:pPr lvl="1" eaLnBrk="1" hangingPunct="1"/>
            <a:r>
              <a:rPr lang="en-US" altLang="en-US">
                <a:ea typeface="ＭＳ Ｐゴシック" panose="020B0600070205080204" pitchFamily="34" charset="-128"/>
              </a:rPr>
              <a:t>var textLabel: </a:t>
            </a:r>
            <a:r>
              <a:rPr lang="en-US" altLang="en-US">
                <a:ea typeface="ＭＳ Ｐゴシック" panose="020B0600070205080204" pitchFamily="34" charset="-128"/>
                <a:hlinkClick r:id="rId2"/>
              </a:rPr>
              <a:t>UILabel</a:t>
            </a:r>
            <a:r>
              <a:rPr lang="en-US" altLang="en-US">
                <a:ea typeface="ＭＳ Ｐゴシック" panose="020B0600070205080204" pitchFamily="34" charset="-128"/>
              </a:rPr>
              <a:t>? { get }</a:t>
            </a:r>
          </a:p>
          <a:p>
            <a:pPr lvl="1" eaLnBrk="1" hangingPunct="1"/>
            <a:r>
              <a:rPr lang="en-US" altLang="en-US">
                <a:ea typeface="ＭＳ Ｐゴシック" panose="020B0600070205080204" pitchFamily="34" charset="-128"/>
              </a:rPr>
              <a:t>var detailTextLabel: </a:t>
            </a:r>
            <a:r>
              <a:rPr lang="en-US" altLang="en-US">
                <a:ea typeface="ＭＳ Ｐゴシック" panose="020B0600070205080204" pitchFamily="34" charset="-128"/>
                <a:hlinkClick r:id="rId2"/>
              </a:rPr>
              <a:t>UILabel</a:t>
            </a:r>
            <a:r>
              <a:rPr lang="en-US" altLang="en-US">
                <a:ea typeface="ＭＳ Ｐゴシック" panose="020B0600070205080204" pitchFamily="34" charset="-128"/>
              </a:rPr>
              <a:t>? { get }</a:t>
            </a:r>
          </a:p>
          <a:p>
            <a:pPr lvl="1" eaLnBrk="1" hangingPunct="1"/>
            <a:r>
              <a:rPr lang="en-US" altLang="en-US">
                <a:ea typeface="ＭＳ Ｐゴシック" panose="020B0600070205080204" pitchFamily="34" charset="-128"/>
              </a:rPr>
              <a:t>var imageView: </a:t>
            </a:r>
            <a:r>
              <a:rPr lang="en-US" altLang="en-US">
                <a:ea typeface="ＭＳ Ｐゴシック" panose="020B0600070205080204" pitchFamily="34" charset="-128"/>
                <a:hlinkClick r:id="rId3"/>
              </a:rPr>
              <a:t>UIImageView</a:t>
            </a:r>
            <a:r>
              <a:rPr lang="en-US" altLang="en-US">
                <a:ea typeface="ＭＳ Ｐゴシック" panose="020B0600070205080204" pitchFamily="34" charset="-128"/>
              </a:rPr>
              <a:t>? { get }</a:t>
            </a:r>
          </a:p>
          <a:p>
            <a:pPr eaLnBrk="1" hangingPunct="1"/>
            <a:r>
              <a:rPr lang="en-US" altLang="en-US">
                <a:ea typeface="ＭＳ Ｐゴシック" panose="020B0600070205080204" pitchFamily="34" charset="-128"/>
              </a:rPr>
              <a:t>Has the following initializer ( no Frame):</a:t>
            </a:r>
          </a:p>
          <a:p>
            <a:pPr lvl="3" eaLnBrk="1" hangingPunct="1"/>
            <a:r>
              <a:rPr lang="en-US" altLang="en-US">
                <a:ea typeface="ＭＳ Ｐゴシック" panose="020B0600070205080204" pitchFamily="34" charset="-128"/>
              </a:rPr>
              <a:t>init(style: </a:t>
            </a:r>
            <a:r>
              <a:rPr lang="en-US" altLang="en-US">
                <a:ea typeface="ＭＳ Ｐゴシック" panose="020B0600070205080204" pitchFamily="34" charset="-128"/>
                <a:hlinkClick r:id="rId4"/>
              </a:rPr>
              <a:t>UITableViewCellStyle</a:t>
            </a:r>
            <a:r>
              <a:rPr lang="en-US" altLang="en-US">
                <a:ea typeface="ＭＳ Ｐゴシック" panose="020B0600070205080204" pitchFamily="34" charset="-128"/>
              </a:rPr>
              <a:t>, reuseIdentifier: </a:t>
            </a:r>
            <a:r>
              <a:rPr lang="en-US" altLang="en-US">
                <a:ea typeface="ＭＳ Ｐゴシック" panose="020B0600070205080204" pitchFamily="34" charset="-128"/>
                <a:hlinkClick r:id="rId5"/>
              </a:rPr>
              <a:t>String</a:t>
            </a:r>
            <a:r>
              <a:rPr lang="en-US" altLang="en-US">
                <a:ea typeface="ＭＳ Ｐゴシック" panose="020B0600070205080204" pitchFamily="34" charset="-128"/>
              </a:rPr>
              <a:t>?)</a:t>
            </a:r>
            <a:endParaRPr lang="en-US" altLang="en-US">
              <a:solidFill>
                <a:schemeClr val="tx2"/>
              </a:solidFill>
              <a:ea typeface="ＭＳ Ｐゴシック" panose="020B0600070205080204" pitchFamily="34" charset="-128"/>
            </a:endParaRPr>
          </a:p>
        </p:txBody>
      </p:sp>
      <p:pic>
        <p:nvPicPr>
          <p:cNvPr id="55299" name="Picture 3">
            <a:extLst>
              <a:ext uri="{FF2B5EF4-FFF2-40B4-BE49-F238E27FC236}">
                <a16:creationId xmlns:a16="http://schemas.microsoft.com/office/drawing/2014/main" id="{F9064E3A-2BE1-7894-E64F-F37C2C6F6F3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5410200"/>
            <a:ext cx="44450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5">
            <a:extLst>
              <a:ext uri="{FF2B5EF4-FFF2-40B4-BE49-F238E27FC236}">
                <a16:creationId xmlns:a16="http://schemas.microsoft.com/office/drawing/2014/main" id="{6145A530-E077-6789-7AD8-B8C754366C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38200"/>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2" name="Picture 6">
            <a:extLst>
              <a:ext uri="{FF2B5EF4-FFF2-40B4-BE49-F238E27FC236}">
                <a16:creationId xmlns:a16="http://schemas.microsoft.com/office/drawing/2014/main" id="{6D48A95E-FA4A-5AF3-9264-2B067DE4DC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4330700"/>
            <a:ext cx="44450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Rectangle 7">
            <a:extLst>
              <a:ext uri="{FF2B5EF4-FFF2-40B4-BE49-F238E27FC236}">
                <a16:creationId xmlns:a16="http://schemas.microsoft.com/office/drawing/2014/main" id="{E35100BA-B49F-34EC-D25F-FFFD264192B2}"/>
              </a:ext>
            </a:extLst>
          </p:cNvPr>
          <p:cNvSpPr>
            <a:spLocks noChangeArrowheads="1"/>
          </p:cNvSpPr>
          <p:nvPr/>
        </p:nvSpPr>
        <p:spPr bwMode="auto">
          <a:xfrm>
            <a:off x="1981200" y="838200"/>
            <a:ext cx="6400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disclosureIndicator</a:t>
            </a:r>
          </a:p>
        </p:txBody>
      </p:sp>
      <p:pic>
        <p:nvPicPr>
          <p:cNvPr id="56324" name="Picture 8">
            <a:extLst>
              <a:ext uri="{FF2B5EF4-FFF2-40B4-BE49-F238E27FC236}">
                <a16:creationId xmlns:a16="http://schemas.microsoft.com/office/drawing/2014/main" id="{02A14DA4-F247-CCED-C675-B8D31FB16AB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108200"/>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9">
            <a:extLst>
              <a:ext uri="{FF2B5EF4-FFF2-40B4-BE49-F238E27FC236}">
                <a16:creationId xmlns:a16="http://schemas.microsoft.com/office/drawing/2014/main" id="{D56D8475-2D83-D2D4-051B-C6F5159449E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447800"/>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Rectangle 10">
            <a:extLst>
              <a:ext uri="{FF2B5EF4-FFF2-40B4-BE49-F238E27FC236}">
                <a16:creationId xmlns:a16="http://schemas.microsoft.com/office/drawing/2014/main" id="{EEC58218-06BB-C1BF-7892-66502F90C470}"/>
              </a:ext>
            </a:extLst>
          </p:cNvPr>
          <p:cNvSpPr>
            <a:spLocks noChangeArrowheads="1"/>
          </p:cNvSpPr>
          <p:nvPr/>
        </p:nvSpPr>
        <p:spPr bwMode="auto">
          <a:xfrm>
            <a:off x="1981200" y="1447800"/>
            <a:ext cx="563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detailDisclosureButton</a:t>
            </a:r>
          </a:p>
        </p:txBody>
      </p:sp>
      <p:sp>
        <p:nvSpPr>
          <p:cNvPr id="56327" name="Rectangle 11">
            <a:extLst>
              <a:ext uri="{FF2B5EF4-FFF2-40B4-BE49-F238E27FC236}">
                <a16:creationId xmlns:a16="http://schemas.microsoft.com/office/drawing/2014/main" id="{C6BB9695-00E5-7538-4C61-6CB23F812DDC}"/>
              </a:ext>
            </a:extLst>
          </p:cNvPr>
          <p:cNvSpPr>
            <a:spLocks noChangeArrowheads="1"/>
          </p:cNvSpPr>
          <p:nvPr/>
        </p:nvSpPr>
        <p:spPr bwMode="auto">
          <a:xfrm>
            <a:off x="1981200" y="2057400"/>
            <a:ext cx="5095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checkmark</a:t>
            </a:r>
          </a:p>
        </p:txBody>
      </p:sp>
      <p:sp>
        <p:nvSpPr>
          <p:cNvPr id="56328" name="Rectangle 12">
            <a:extLst>
              <a:ext uri="{FF2B5EF4-FFF2-40B4-BE49-F238E27FC236}">
                <a16:creationId xmlns:a16="http://schemas.microsoft.com/office/drawing/2014/main" id="{D18250D2-CE36-2122-6368-501565317A0D}"/>
              </a:ext>
            </a:extLst>
          </p:cNvPr>
          <p:cNvSpPr>
            <a:spLocks noChangeArrowheads="1"/>
          </p:cNvSpPr>
          <p:nvPr/>
        </p:nvSpPr>
        <p:spPr bwMode="auto">
          <a:xfrm>
            <a:off x="3690938" y="3744913"/>
            <a:ext cx="26336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In editing mode</a:t>
            </a:r>
          </a:p>
        </p:txBody>
      </p:sp>
      <p:sp>
        <p:nvSpPr>
          <p:cNvPr id="56329" name="Rectangle 13">
            <a:extLst>
              <a:ext uri="{FF2B5EF4-FFF2-40B4-BE49-F238E27FC236}">
                <a16:creationId xmlns:a16="http://schemas.microsoft.com/office/drawing/2014/main" id="{89108654-4256-68D6-4FC3-E2EDE7BEEEC8}"/>
              </a:ext>
            </a:extLst>
          </p:cNvPr>
          <p:cNvSpPr>
            <a:spLocks noChangeArrowheads="1"/>
          </p:cNvSpPr>
          <p:nvPr/>
        </p:nvSpPr>
        <p:spPr bwMode="auto">
          <a:xfrm>
            <a:off x="1981200" y="2743200"/>
            <a:ext cx="2073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detailButton</a:t>
            </a:r>
          </a:p>
        </p:txBody>
      </p:sp>
      <p:sp>
        <p:nvSpPr>
          <p:cNvPr id="56330" name="Rectangle 14">
            <a:extLst>
              <a:ext uri="{FF2B5EF4-FFF2-40B4-BE49-F238E27FC236}">
                <a16:creationId xmlns:a16="http://schemas.microsoft.com/office/drawing/2014/main" id="{F219020B-73A5-A28B-16E2-EA93A2271B16}"/>
              </a:ext>
            </a:extLst>
          </p:cNvPr>
          <p:cNvSpPr>
            <a:spLocks noChangeArrowheads="1"/>
          </p:cNvSpPr>
          <p:nvPr/>
        </p:nvSpPr>
        <p:spPr bwMode="auto">
          <a:xfrm>
            <a:off x="2057400" y="3352800"/>
            <a:ext cx="698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none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Content Placeholder 2">
            <a:extLst>
              <a:ext uri="{FF2B5EF4-FFF2-40B4-BE49-F238E27FC236}">
                <a16:creationId xmlns:a16="http://schemas.microsoft.com/office/drawing/2014/main" id="{48D3C1D5-BB92-DBB0-2648-331D6768AEFC}"/>
              </a:ext>
            </a:extLst>
          </p:cNvPr>
          <p:cNvSpPr>
            <a:spLocks noGrp="1"/>
          </p:cNvSpPr>
          <p:nvPr>
            <p:ph idx="1"/>
          </p:nvPr>
        </p:nvSpPr>
        <p:spPr>
          <a:xfrm>
            <a:off x="457200" y="457200"/>
            <a:ext cx="8229600" cy="5668963"/>
          </a:xfrm>
        </p:spPr>
        <p:txBody>
          <a:bodyPr/>
          <a:lstStyle/>
          <a:p>
            <a:pPr eaLnBrk="1" hangingPunct="1">
              <a:lnSpc>
                <a:spcPct val="80000"/>
              </a:lnSpc>
            </a:pPr>
            <a:r>
              <a:rPr lang="en-US" altLang="en-US" sz="3000">
                <a:ea typeface="ＭＳ Ｐゴシック" panose="020B0600070205080204" pitchFamily="34" charset="-128"/>
              </a:rPr>
              <a:t>UITableViewController  Implements loadView </a:t>
            </a:r>
          </a:p>
          <a:p>
            <a:pPr eaLnBrk="1" hangingPunct="1">
              <a:lnSpc>
                <a:spcPct val="80000"/>
              </a:lnSpc>
            </a:pPr>
            <a:r>
              <a:rPr lang="en-US" altLang="en-US" sz="3000">
                <a:ea typeface="ＭＳ Ｐゴシック" panose="020B0600070205080204" pitchFamily="34" charset="-128"/>
              </a:rPr>
              <a:t>Can still have a .xib by creating a .xib file with the same name as your UITableViewController subclass.</a:t>
            </a:r>
          </a:p>
          <a:p>
            <a:pPr eaLnBrk="1" hangingPunct="1">
              <a:lnSpc>
                <a:spcPct val="80000"/>
              </a:lnSpc>
            </a:pPr>
            <a:r>
              <a:rPr lang="en-US" altLang="en-US" sz="3000">
                <a:ea typeface="ＭＳ Ｐゴシック" panose="020B0600070205080204" pitchFamily="34" charset="-128"/>
              </a:rPr>
              <a:t>Properly selects and deselects rows at right time if pushing in navigation controller.</a:t>
            </a:r>
          </a:p>
          <a:p>
            <a:pPr eaLnBrk="1" hangingPunct="1">
              <a:lnSpc>
                <a:spcPct val="80000"/>
              </a:lnSpc>
            </a:pPr>
            <a:r>
              <a:rPr lang="en-US" altLang="en-US" sz="3000">
                <a:ea typeface="ＭＳ Ｐゴシック" panose="020B0600070205080204" pitchFamily="34" charset="-128"/>
              </a:rPr>
              <a:t>Reloads the data just before the view appears.</a:t>
            </a:r>
          </a:p>
          <a:p>
            <a:pPr eaLnBrk="1" hangingPunct="1">
              <a:lnSpc>
                <a:spcPct val="80000"/>
              </a:lnSpc>
            </a:pPr>
            <a:r>
              <a:rPr lang="en-US" altLang="en-US" sz="3000">
                <a:ea typeface="ＭＳ Ｐゴシック" panose="020B0600070205080204" pitchFamily="34" charset="-128"/>
              </a:rPr>
              <a:t>Handles the Edit button (self.editButtonItem) to make rows editable.</a:t>
            </a:r>
          </a:p>
          <a:p>
            <a:pPr eaLnBrk="1" hangingPunct="1">
              <a:lnSpc>
                <a:spcPct val="80000"/>
              </a:lnSpc>
            </a:pPr>
            <a:r>
              <a:rPr lang="en-US" altLang="en-US" sz="3000">
                <a:ea typeface="ＭＳ Ｐゴシック" panose="020B0600070205080204" pitchFamily="34" charset="-128"/>
              </a:rPr>
              <a:t>Flashes scroll indicators when the view comes on screen.</a:t>
            </a:r>
          </a:p>
          <a:p>
            <a:pPr eaLnBrk="1" hangingPunct="1">
              <a:lnSpc>
                <a:spcPct val="80000"/>
              </a:lnSpc>
            </a:pPr>
            <a:r>
              <a:rPr lang="en-US" altLang="en-US" sz="3000">
                <a:ea typeface="ＭＳ Ｐゴシック" panose="020B0600070205080204" pitchFamily="34" charset="-128"/>
              </a:rPr>
              <a:t>Makes sure there’s room for a keyboard if there is an editable view inside a cell in the table.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DA8CFD77-54B2-B586-43CD-010F4680E723}"/>
              </a:ext>
            </a:extLst>
          </p:cNvPr>
          <p:cNvSpPr>
            <a:spLocks noGrp="1"/>
          </p:cNvSpPr>
          <p:nvPr>
            <p:ph type="title"/>
          </p:nvPr>
        </p:nvSpPr>
        <p:spPr/>
        <p:txBody>
          <a:bodyPr/>
          <a:lstStyle/>
          <a:p>
            <a:pPr eaLnBrk="1" hangingPunct="1"/>
            <a:r>
              <a:rPr lang="en-US" altLang="en-US">
                <a:ea typeface="ＭＳ Ｐゴシック" panose="020B0600070205080204" pitchFamily="34" charset="-128"/>
              </a:rPr>
              <a:t>UIViewTableCell Styles</a:t>
            </a:r>
          </a:p>
        </p:txBody>
      </p:sp>
      <p:pic>
        <p:nvPicPr>
          <p:cNvPr id="58370" name="Picture 2">
            <a:extLst>
              <a:ext uri="{FF2B5EF4-FFF2-40B4-BE49-F238E27FC236}">
                <a16:creationId xmlns:a16="http://schemas.microsoft.com/office/drawing/2014/main" id="{D7222F31-F917-F921-ADBB-369C4514E2C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524000"/>
            <a:ext cx="2590800" cy="4114800"/>
          </a:xfrm>
          <a:noFill/>
        </p:spPr>
      </p:pic>
      <p:pic>
        <p:nvPicPr>
          <p:cNvPr id="58371" name="Picture 3">
            <a:extLst>
              <a:ext uri="{FF2B5EF4-FFF2-40B4-BE49-F238E27FC236}">
                <a16:creationId xmlns:a16="http://schemas.microsoft.com/office/drawing/2014/main" id="{F6F26DDB-580D-56AC-21F8-F2EDA73A4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75" y="1490663"/>
            <a:ext cx="2600325" cy="414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4">
            <a:extLst>
              <a:ext uri="{FF2B5EF4-FFF2-40B4-BE49-F238E27FC236}">
                <a16:creationId xmlns:a16="http://schemas.microsoft.com/office/drawing/2014/main" id="{23409978-D19A-0A6A-9D61-8C6FC81D23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524000"/>
            <a:ext cx="27622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2">
            <a:extLst>
              <a:ext uri="{FF2B5EF4-FFF2-40B4-BE49-F238E27FC236}">
                <a16:creationId xmlns:a16="http://schemas.microsoft.com/office/drawing/2014/main" id="{7C1332AF-2AD6-41B0-EF60-EBCF2A377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62000"/>
            <a:ext cx="252253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4" name="Picture 4">
            <a:extLst>
              <a:ext uri="{FF2B5EF4-FFF2-40B4-BE49-F238E27FC236}">
                <a16:creationId xmlns:a16="http://schemas.microsoft.com/office/drawing/2014/main" id="{FF4DAD7C-307F-C211-FA33-919F16FC3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762000"/>
            <a:ext cx="252253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5" name="Picture 6">
            <a:extLst>
              <a:ext uri="{FF2B5EF4-FFF2-40B4-BE49-F238E27FC236}">
                <a16:creationId xmlns:a16="http://schemas.microsoft.com/office/drawing/2014/main" id="{7A7FA71B-0D00-0822-9A53-32DA22877D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762000"/>
            <a:ext cx="252253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8">
            <a:extLst>
              <a:ext uri="{FF2B5EF4-FFF2-40B4-BE49-F238E27FC236}">
                <a16:creationId xmlns:a16="http://schemas.microsoft.com/office/drawing/2014/main" id="{EEFD3579-D1E9-2FDD-20DC-BFC1939B2F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343400"/>
            <a:ext cx="252253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7" name="Rectangle 9">
            <a:extLst>
              <a:ext uri="{FF2B5EF4-FFF2-40B4-BE49-F238E27FC236}">
                <a16:creationId xmlns:a16="http://schemas.microsoft.com/office/drawing/2014/main" id="{C2D3ACEC-9E03-22BC-40C5-26F9B5B0D203}"/>
              </a:ext>
            </a:extLst>
          </p:cNvPr>
          <p:cNvSpPr>
            <a:spLocks noChangeArrowheads="1"/>
          </p:cNvSpPr>
          <p:nvPr/>
        </p:nvSpPr>
        <p:spPr bwMode="auto">
          <a:xfrm>
            <a:off x="457200" y="3255963"/>
            <a:ext cx="25146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000" b="1">
                <a:latin typeface="Arial" panose="020B0604020202020204" pitchFamily="34" charset="0"/>
              </a:rPr>
              <a:t>Default</a:t>
            </a:r>
            <a:r>
              <a:rPr lang="en-US" altLang="en-US" sz="1000">
                <a:latin typeface="Arial" panose="020B0604020202020204" pitchFamily="34" charset="0"/>
              </a:rPr>
              <a:t> (</a:t>
            </a:r>
            <a:r>
              <a:rPr lang="en-US" altLang="en-US" sz="1000">
                <a:latin typeface="Arial Unicode MS" panose="020B0604020202020204" pitchFamily="34" charset="-128"/>
                <a:hlinkClick r:id="rId6"/>
              </a:rPr>
              <a:t>default</a:t>
            </a:r>
            <a:r>
              <a:rPr lang="en-US" altLang="en-US" sz="1000">
                <a:latin typeface="Arial" panose="020B0604020202020204" pitchFamily="34" charset="0"/>
              </a:rPr>
              <a:t>). The default cell style includes an optional image in the left end of the row, followed by a left-aligned title. </a:t>
            </a:r>
          </a:p>
        </p:txBody>
      </p:sp>
      <p:sp>
        <p:nvSpPr>
          <p:cNvPr id="59398" name="Rectangle 10">
            <a:extLst>
              <a:ext uri="{FF2B5EF4-FFF2-40B4-BE49-F238E27FC236}">
                <a16:creationId xmlns:a16="http://schemas.microsoft.com/office/drawing/2014/main" id="{729EF3BE-A3CF-A80F-8B6A-949B07E456AF}"/>
              </a:ext>
            </a:extLst>
          </p:cNvPr>
          <p:cNvSpPr>
            <a:spLocks noChangeArrowheads="1"/>
          </p:cNvSpPr>
          <p:nvPr/>
        </p:nvSpPr>
        <p:spPr bwMode="auto">
          <a:xfrm>
            <a:off x="3276600" y="3124200"/>
            <a:ext cx="25908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000" b="1">
                <a:latin typeface="Arial" panose="020B0604020202020204" pitchFamily="34" charset="0"/>
              </a:rPr>
              <a:t>Subtitle</a:t>
            </a:r>
            <a:r>
              <a:rPr lang="en-US" altLang="en-US" sz="1000">
                <a:latin typeface="Arial" panose="020B0604020202020204" pitchFamily="34" charset="0"/>
              </a:rPr>
              <a:t> (</a:t>
            </a:r>
            <a:r>
              <a:rPr lang="en-US" altLang="en-US" sz="1000">
                <a:latin typeface="Arial Unicode MS" panose="020B0604020202020204" pitchFamily="34" charset="-128"/>
                <a:hlinkClick r:id="rId7"/>
              </a:rPr>
              <a:t>subtitle</a:t>
            </a:r>
            <a:r>
              <a:rPr lang="en-US" altLang="en-US" sz="1000">
                <a:latin typeface="Arial" panose="020B0604020202020204" pitchFamily="34" charset="0"/>
              </a:rPr>
              <a:t>). The subtitle style includes an optional image in the left end of the row, followed by a left-aligned title on one line and a left-aligned subtitle on the line below. </a:t>
            </a:r>
          </a:p>
        </p:txBody>
      </p:sp>
      <p:sp>
        <p:nvSpPr>
          <p:cNvPr id="59399" name="Rectangle 11">
            <a:extLst>
              <a:ext uri="{FF2B5EF4-FFF2-40B4-BE49-F238E27FC236}">
                <a16:creationId xmlns:a16="http://schemas.microsoft.com/office/drawing/2014/main" id="{F59BACBA-E329-DA52-EB9A-1BB5DA6652C7}"/>
              </a:ext>
            </a:extLst>
          </p:cNvPr>
          <p:cNvSpPr>
            <a:spLocks noChangeArrowheads="1"/>
          </p:cNvSpPr>
          <p:nvPr/>
        </p:nvSpPr>
        <p:spPr bwMode="auto">
          <a:xfrm>
            <a:off x="6248400" y="3201988"/>
            <a:ext cx="26670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000" b="1">
                <a:latin typeface="Arial" panose="020B0604020202020204" pitchFamily="34" charset="0"/>
              </a:rPr>
              <a:t>Value 1</a:t>
            </a:r>
            <a:r>
              <a:rPr lang="en-US" altLang="en-US" sz="1000">
                <a:latin typeface="Arial" panose="020B0604020202020204" pitchFamily="34" charset="0"/>
              </a:rPr>
              <a:t> (</a:t>
            </a:r>
            <a:r>
              <a:rPr lang="en-US" altLang="en-US" sz="1000">
                <a:latin typeface="Arial Unicode MS" panose="020B0604020202020204" pitchFamily="34" charset="-128"/>
                <a:hlinkClick r:id="rId8"/>
              </a:rPr>
              <a:t>value1</a:t>
            </a:r>
            <a:r>
              <a:rPr lang="en-US" altLang="en-US" sz="1000">
                <a:latin typeface="Arial" panose="020B0604020202020204" pitchFamily="34" charset="0"/>
              </a:rPr>
              <a:t>). The value 1 style displays a left-aligned title with, on the same line, a right-aligned subtitle in a lighter font. </a:t>
            </a:r>
          </a:p>
        </p:txBody>
      </p:sp>
      <p:sp>
        <p:nvSpPr>
          <p:cNvPr id="59400" name="Rectangle 12">
            <a:extLst>
              <a:ext uri="{FF2B5EF4-FFF2-40B4-BE49-F238E27FC236}">
                <a16:creationId xmlns:a16="http://schemas.microsoft.com/office/drawing/2014/main" id="{05271004-9CC7-4BDB-657F-0325B6C4C751}"/>
              </a:ext>
            </a:extLst>
          </p:cNvPr>
          <p:cNvSpPr>
            <a:spLocks noChangeArrowheads="1"/>
          </p:cNvSpPr>
          <p:nvPr/>
        </p:nvSpPr>
        <p:spPr bwMode="auto">
          <a:xfrm>
            <a:off x="3352800" y="5151438"/>
            <a:ext cx="2895600"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000" b="1">
                <a:latin typeface="Arial" panose="020B0604020202020204" pitchFamily="34" charset="0"/>
              </a:rPr>
              <a:t>Value 2</a:t>
            </a:r>
            <a:r>
              <a:rPr lang="en-US" altLang="en-US" sz="1000">
                <a:latin typeface="Arial" panose="020B0604020202020204" pitchFamily="34" charset="0"/>
              </a:rPr>
              <a:t> (</a:t>
            </a:r>
            <a:r>
              <a:rPr lang="en-US" altLang="en-US" sz="1000">
                <a:latin typeface="Arial Unicode MS" panose="020B0604020202020204" pitchFamily="34" charset="-128"/>
                <a:hlinkClick r:id="rId9"/>
              </a:rPr>
              <a:t>value2</a:t>
            </a:r>
            <a:r>
              <a:rPr lang="en-US" altLang="en-US" sz="1000">
                <a:latin typeface="Arial" panose="020B0604020202020204" pitchFamily="34" charset="0"/>
              </a:rPr>
              <a:t>). The value 2 style displays a right-aligned title in a blue font, followed on the same line by a left-aligned subtitle in a black font. Images don’t fit well in this </a:t>
            </a:r>
            <a:r>
              <a:rPr lang="en-US" altLang="en-US" sz="600">
                <a:latin typeface="Arial" panose="020B0604020202020204" pitchFamily="34" charset="0"/>
              </a:rPr>
              <a:t>style. </a:t>
            </a:r>
            <a:endParaRPr lang="en-US" altLang="en-US" sz="1800">
              <a:latin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1">
            <a:extLst>
              <a:ext uri="{FF2B5EF4-FFF2-40B4-BE49-F238E27FC236}">
                <a16:creationId xmlns:a16="http://schemas.microsoft.com/office/drawing/2014/main" id="{9FCF36AD-432D-BE7B-C3C2-B161F51C1F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 y="946150"/>
            <a:ext cx="8636000" cy="496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a:extLst>
              <a:ext uri="{FF2B5EF4-FFF2-40B4-BE49-F238E27FC236}">
                <a16:creationId xmlns:a16="http://schemas.microsoft.com/office/drawing/2014/main" id="{88227C21-46E8-F276-652C-C5B780ECA105}"/>
              </a:ext>
            </a:extLst>
          </p:cNvPr>
          <p:cNvSpPr>
            <a:spLocks noGrp="1"/>
          </p:cNvSpPr>
          <p:nvPr>
            <p:ph type="title"/>
          </p:nvPr>
        </p:nvSpPr>
        <p:spPr/>
        <p:txBody>
          <a:bodyPr/>
          <a:lstStyle/>
          <a:p>
            <a:pPr eaLnBrk="1" hangingPunct="1"/>
            <a:r>
              <a:rPr lang="en-US" altLang="en-US">
                <a:ea typeface="ＭＳ Ｐゴシック" panose="020B0600070205080204" pitchFamily="34" charset="-128"/>
              </a:rPr>
              <a:t>TableViewCell Configuration</a:t>
            </a:r>
          </a:p>
        </p:txBody>
      </p:sp>
      <p:sp>
        <p:nvSpPr>
          <p:cNvPr id="61442" name="Content Placeholder 2">
            <a:extLst>
              <a:ext uri="{FF2B5EF4-FFF2-40B4-BE49-F238E27FC236}">
                <a16:creationId xmlns:a16="http://schemas.microsoft.com/office/drawing/2014/main" id="{A3BCF419-F110-198B-51C1-3DC24A4D053C}"/>
              </a:ext>
            </a:extLst>
          </p:cNvPr>
          <p:cNvSpPr>
            <a:spLocks noGrp="1"/>
          </p:cNvSpPr>
          <p:nvPr>
            <p:ph idx="1"/>
          </p:nvPr>
        </p:nvSpPr>
        <p:spPr/>
        <p:txBody>
          <a:bodyPr/>
          <a:lstStyle/>
          <a:p>
            <a:pPr eaLnBrk="1" hangingPunct="1"/>
            <a:r>
              <a:rPr lang="en-US" altLang="en-US" sz="2000">
                <a:solidFill>
                  <a:srgbClr val="AA0D91"/>
                </a:solidFill>
                <a:latin typeface="Menlo-Regular" panose="020B0609030804020204" pitchFamily="49" charset="0"/>
                <a:ea typeface="ＭＳ Ｐゴシック" panose="020B0600070205080204" pitchFamily="34" charset="-128"/>
              </a:rPr>
              <a:t>override</a:t>
            </a:r>
            <a:r>
              <a:rPr lang="en-US" altLang="en-US" sz="2000">
                <a:solidFill>
                  <a:srgbClr val="000000"/>
                </a:solidFill>
                <a:latin typeface="Menlo-Regular" panose="020B0609030804020204" pitchFamily="49" charset="0"/>
                <a:ea typeface="ＭＳ Ｐゴシック" panose="020B0600070205080204" pitchFamily="34" charset="-128"/>
              </a:rPr>
              <a:t> </a:t>
            </a:r>
            <a:r>
              <a:rPr lang="en-US" altLang="en-US" sz="2000">
                <a:solidFill>
                  <a:srgbClr val="AA0D91"/>
                </a:solidFill>
                <a:latin typeface="Menlo-Regular" panose="020B0609030804020204" pitchFamily="49" charset="0"/>
                <a:ea typeface="ＭＳ Ｐゴシック" panose="020B0600070205080204" pitchFamily="34" charset="-128"/>
              </a:rPr>
              <a:t>func</a:t>
            </a:r>
            <a:r>
              <a:rPr lang="en-US" altLang="en-US" sz="2000">
                <a:solidFill>
                  <a:srgbClr val="000000"/>
                </a:solidFill>
                <a:latin typeface="Menlo-Regular" panose="020B0609030804020204" pitchFamily="49" charset="0"/>
                <a:ea typeface="ＭＳ Ｐゴシック" panose="020B0600070205080204" pitchFamily="34" charset="-128"/>
              </a:rPr>
              <a:t> tableView(</a:t>
            </a:r>
            <a:r>
              <a:rPr lang="en-US" altLang="en-US" sz="2000">
                <a:solidFill>
                  <a:srgbClr val="AA0D91"/>
                </a:solidFill>
                <a:latin typeface="Menlo-Regular" panose="020B0609030804020204" pitchFamily="49" charset="0"/>
                <a:ea typeface="ＭＳ Ｐゴシック" panose="020B0600070205080204" pitchFamily="34" charset="-128"/>
              </a:rPr>
              <a:t>_</a:t>
            </a:r>
            <a:r>
              <a:rPr lang="en-US" altLang="en-US" sz="2000">
                <a:solidFill>
                  <a:srgbClr val="000000"/>
                </a:solidFill>
                <a:latin typeface="Menlo-Regular" panose="020B0609030804020204" pitchFamily="49" charset="0"/>
                <a:ea typeface="ＭＳ Ｐゴシック" panose="020B0600070205080204" pitchFamily="34" charset="-128"/>
              </a:rPr>
              <a:t> tableView: </a:t>
            </a:r>
            <a:r>
              <a:rPr lang="en-US" altLang="en-US" sz="2000">
                <a:solidFill>
                  <a:srgbClr val="5C2699"/>
                </a:solidFill>
                <a:latin typeface="Menlo-Regular" panose="020B0609030804020204" pitchFamily="49" charset="0"/>
                <a:ea typeface="ＭＳ Ｐゴシック" panose="020B0600070205080204" pitchFamily="34" charset="-128"/>
              </a:rPr>
              <a:t>UITableView</a:t>
            </a:r>
            <a:r>
              <a:rPr lang="en-US" altLang="en-US" sz="2000">
                <a:solidFill>
                  <a:srgbClr val="000000"/>
                </a:solidFill>
                <a:latin typeface="Menlo-Regular" panose="020B0609030804020204" pitchFamily="49" charset="0"/>
                <a:ea typeface="ＭＳ Ｐゴシック" panose="020B0600070205080204" pitchFamily="34" charset="-128"/>
              </a:rPr>
              <a:t>, cellForRowAt indexPath: </a:t>
            </a:r>
            <a:r>
              <a:rPr lang="en-US" altLang="en-US" sz="2000">
                <a:solidFill>
                  <a:srgbClr val="5C2699"/>
                </a:solidFill>
                <a:latin typeface="Menlo-Regular" panose="020B0609030804020204" pitchFamily="49" charset="0"/>
                <a:ea typeface="ＭＳ Ｐゴシック" panose="020B0600070205080204" pitchFamily="34" charset="-128"/>
              </a:rPr>
              <a:t>IndexPath</a:t>
            </a:r>
            <a:r>
              <a:rPr lang="en-US" altLang="en-US" sz="2000">
                <a:solidFill>
                  <a:srgbClr val="000000"/>
                </a:solidFill>
                <a:latin typeface="Menlo-Regular" panose="020B0609030804020204" pitchFamily="49" charset="0"/>
                <a:ea typeface="ＭＳ Ｐゴシック" panose="020B0600070205080204" pitchFamily="34" charset="-128"/>
              </a:rPr>
              <a:t>) -&gt; </a:t>
            </a:r>
            <a:r>
              <a:rPr lang="en-US" altLang="en-US" sz="2000">
                <a:solidFill>
                  <a:srgbClr val="5C2699"/>
                </a:solidFill>
                <a:latin typeface="Menlo-Regular" panose="020B0609030804020204" pitchFamily="49" charset="0"/>
                <a:ea typeface="ＭＳ Ｐゴシック" panose="020B0600070205080204" pitchFamily="34" charset="-128"/>
              </a:rPr>
              <a:t>UITableViewCell</a:t>
            </a:r>
            <a:endParaRPr lang="en-US" altLang="en-US" sz="2000">
              <a:ea typeface="ＭＳ Ｐゴシック" panose="020B0600070205080204" pitchFamily="34" charset="-128"/>
            </a:endParaRPr>
          </a:p>
          <a:p>
            <a:pPr eaLnBrk="1" hangingPunct="1">
              <a:buFont typeface="Arial" panose="020B0604020202020204" pitchFamily="34" charset="0"/>
              <a:buNone/>
            </a:pPr>
            <a:r>
              <a:rPr lang="en-US" altLang="en-US">
                <a:ea typeface="ＭＳ Ｐゴシック" panose="020B0600070205080204" pitchFamily="34" charset="-128"/>
              </a:rPr>
              <a:t>{</a:t>
            </a:r>
          </a:p>
          <a:p>
            <a:pPr eaLnBrk="1" hangingPunct="1">
              <a:buFont typeface="Arial" panose="020B0604020202020204" pitchFamily="34" charset="0"/>
              <a:buNone/>
            </a:pPr>
            <a:r>
              <a:rPr lang="en-US" altLang="en-US" sz="2000">
                <a:ea typeface="ＭＳ Ｐゴシック" panose="020B0600070205080204" pitchFamily="34" charset="-128"/>
              </a:rPr>
              <a:t>	</a:t>
            </a:r>
            <a:r>
              <a:rPr lang="en-US" altLang="en-US" sz="1800">
                <a:ea typeface="ＭＳ Ｐゴシック" panose="020B0600070205080204" pitchFamily="34" charset="-128"/>
              </a:rPr>
              <a:t>let cell = tableView.dequeueReusableCell(withIdentifier: "Cell", for: indexPath)        </a:t>
            </a:r>
          </a:p>
          <a:p>
            <a:pPr eaLnBrk="1" hangingPunct="1">
              <a:buFont typeface="Arial" panose="020B0604020202020204" pitchFamily="34" charset="0"/>
              <a:buNone/>
            </a:pPr>
            <a:r>
              <a:rPr lang="en-US" altLang="en-US" sz="1800">
                <a:ea typeface="ＭＳ Ｐゴシック" panose="020B0600070205080204" pitchFamily="34" charset="-128"/>
              </a:rPr>
              <a:t>	let object = objects[indexPath.row] as! NSDate        </a:t>
            </a:r>
          </a:p>
          <a:p>
            <a:pPr eaLnBrk="1" hangingPunct="1">
              <a:buFont typeface="Arial" panose="020B0604020202020204" pitchFamily="34" charset="0"/>
              <a:buNone/>
            </a:pPr>
            <a:r>
              <a:rPr lang="en-US" altLang="en-US" sz="1800">
                <a:ea typeface="ＭＳ Ｐゴシック" panose="020B0600070205080204" pitchFamily="34" charset="-128"/>
              </a:rPr>
              <a:t>	cell.textLabel!.text = object.description  </a:t>
            </a:r>
          </a:p>
          <a:p>
            <a:pPr eaLnBrk="1" hangingPunct="1">
              <a:buFont typeface="Arial" panose="020B0604020202020204" pitchFamily="34" charset="0"/>
              <a:buNone/>
            </a:pPr>
            <a:r>
              <a:rPr lang="en-US" altLang="en-US" sz="1800">
                <a:ea typeface="ＭＳ Ｐゴシック" panose="020B0600070205080204" pitchFamily="34" charset="-128"/>
              </a:rPr>
              <a:t>       cell.accessoryType = .detailDisclosureButton      </a:t>
            </a:r>
          </a:p>
          <a:p>
            <a:pPr eaLnBrk="1" hangingPunct="1">
              <a:buFont typeface="Arial" panose="020B0604020202020204" pitchFamily="34" charset="0"/>
              <a:buNone/>
            </a:pPr>
            <a:r>
              <a:rPr lang="en-US" altLang="en-US" sz="1800">
                <a:ea typeface="ＭＳ Ｐゴシック" panose="020B0600070205080204" pitchFamily="34" charset="-128"/>
              </a:rPr>
              <a:t>	return cell		</a:t>
            </a:r>
            <a:r>
              <a:rPr lang="en-US" altLang="en-US">
                <a:ea typeface="ＭＳ Ｐゴシック" panose="020B0600070205080204" pitchFamily="34" charset="-128"/>
              </a:rPr>
              <a:t>	</a:t>
            </a:r>
          </a:p>
          <a:p>
            <a:pPr eaLnBrk="1" hangingPunct="1">
              <a:buFont typeface="Arial" panose="020B0604020202020204" pitchFamily="34" charset="0"/>
              <a:buNone/>
            </a:pPr>
            <a:r>
              <a:rPr lang="en-US" altLang="en-US">
                <a:ea typeface="ＭＳ Ｐゴシック" panose="020B0600070205080204" pitchFamily="34" charset="-128"/>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095340-2C2A-9B06-4265-E3ACA5C51EBD}"/>
              </a:ext>
            </a:extLst>
          </p:cNvPr>
          <p:cNvSpPr/>
          <p:nvPr/>
        </p:nvSpPr>
        <p:spPr>
          <a:xfrm>
            <a:off x="304800" y="838200"/>
            <a:ext cx="8534400" cy="4800600"/>
          </a:xfrm>
          <a:prstGeom prst="rect">
            <a:avLst/>
          </a:prstGeom>
        </p:spPr>
        <p:txBody>
          <a:bodyPr>
            <a:spAutoFit/>
          </a:bodyPr>
          <a:lstStyle/>
          <a:p>
            <a:pPr>
              <a:defRPr/>
            </a:pPr>
            <a:r>
              <a:rPr lang="en-US" sz="2000" b="1" dirty="0">
                <a:solidFill>
                  <a:srgbClr val="333333"/>
                </a:solidFill>
                <a:latin typeface="SF Pro Display"/>
              </a:rPr>
              <a:t>Reuse Identifier to Each Cell:</a:t>
            </a:r>
          </a:p>
          <a:p>
            <a:pPr>
              <a:defRPr/>
            </a:pPr>
            <a:endParaRPr lang="en-US" b="1" dirty="0">
              <a:solidFill>
                <a:srgbClr val="333333"/>
              </a:solidFill>
              <a:latin typeface="SF Pro Display"/>
            </a:endParaRPr>
          </a:p>
          <a:p>
            <a:pPr marL="285750" indent="-285750">
              <a:buFontTx/>
              <a:buChar char="-"/>
              <a:defRPr/>
            </a:pPr>
            <a:r>
              <a:rPr lang="en-US" dirty="0">
                <a:solidFill>
                  <a:srgbClr val="333333"/>
                </a:solidFill>
                <a:latin typeface="SF Pro Text"/>
              </a:rPr>
              <a:t>Reuse identifiers facilitate the creation and recycling of your table’s cells. </a:t>
            </a:r>
          </a:p>
          <a:p>
            <a:pPr marL="285750" indent="-285750">
              <a:buFontTx/>
              <a:buChar char="-"/>
              <a:defRPr/>
            </a:pPr>
            <a:r>
              <a:rPr lang="en-US" dirty="0">
                <a:solidFill>
                  <a:srgbClr val="333333"/>
                </a:solidFill>
                <a:latin typeface="SF Pro Text"/>
              </a:rPr>
              <a:t>Reuse identifier is a string that you assign to each prototype cell of your table. ( identifier attribute in storyboard. </a:t>
            </a:r>
          </a:p>
          <a:p>
            <a:pPr marL="285750" indent="-285750">
              <a:buFontTx/>
              <a:buChar char="-"/>
              <a:defRPr/>
            </a:pPr>
            <a:r>
              <a:rPr lang="en-US" dirty="0">
                <a:solidFill>
                  <a:srgbClr val="333333"/>
                </a:solidFill>
                <a:latin typeface="SF Pro Text"/>
              </a:rPr>
              <a:t>Each cell in a table view must have a unique reuse identifier. </a:t>
            </a:r>
          </a:p>
          <a:p>
            <a:pPr marL="285750" indent="-285750">
              <a:buFontTx/>
              <a:buChar char="-"/>
              <a:defRPr/>
            </a:pPr>
            <a:endParaRPr lang="en-US" dirty="0">
              <a:solidFill>
                <a:srgbClr val="333333"/>
              </a:solidFill>
              <a:latin typeface="SF Pro Text"/>
            </a:endParaRPr>
          </a:p>
          <a:p>
            <a:pPr>
              <a:defRPr/>
            </a:pPr>
            <a:r>
              <a:rPr lang="en-US" dirty="0">
                <a:solidFill>
                  <a:srgbClr val="333333"/>
                </a:solidFill>
                <a:latin typeface="SF Pro Text"/>
              </a:rPr>
              <a:t>- When you need a cell object at runtime, call the table view’s </a:t>
            </a:r>
            <a:r>
              <a:rPr lang="en-US" dirty="0">
                <a:solidFill>
                  <a:srgbClr val="0070C9"/>
                </a:solidFill>
                <a:latin typeface="SF Pro Text"/>
                <a:hlinkClick r:id="rId2"/>
              </a:rPr>
              <a:t>dequeueReusableCell(withIdentifier:for:)</a:t>
            </a:r>
            <a:r>
              <a:rPr lang="en-US" dirty="0">
                <a:solidFill>
                  <a:srgbClr val="333333"/>
                </a:solidFill>
                <a:latin typeface="SF Pro Text"/>
              </a:rPr>
              <a:t> method, passing the reuse identifier for the cell you want. </a:t>
            </a:r>
          </a:p>
          <a:p>
            <a:pPr marL="285750" indent="-285750">
              <a:buFontTx/>
              <a:buChar char="-"/>
              <a:defRPr/>
            </a:pPr>
            <a:r>
              <a:rPr lang="en-US" dirty="0">
                <a:solidFill>
                  <a:srgbClr val="333333"/>
                </a:solidFill>
                <a:latin typeface="SF Pro Text"/>
              </a:rPr>
              <a:t>The table view maintains an internal queue of already-created cells. </a:t>
            </a:r>
          </a:p>
          <a:p>
            <a:pPr marL="285750" indent="-285750">
              <a:buFontTx/>
              <a:buChar char="-"/>
              <a:defRPr/>
            </a:pPr>
            <a:r>
              <a:rPr lang="en-US" dirty="0">
                <a:solidFill>
                  <a:srgbClr val="333333"/>
                </a:solidFill>
                <a:latin typeface="SF Pro Text"/>
              </a:rPr>
              <a:t>If the queue contains a cell of the requested type, the table view returns that cell. </a:t>
            </a:r>
          </a:p>
          <a:p>
            <a:pPr marL="285750" indent="-285750">
              <a:buFontTx/>
              <a:buChar char="-"/>
              <a:defRPr/>
            </a:pPr>
            <a:r>
              <a:rPr lang="en-US" dirty="0">
                <a:solidFill>
                  <a:srgbClr val="333333"/>
                </a:solidFill>
                <a:latin typeface="SF Pro Text"/>
              </a:rPr>
              <a:t>If not, it creates a new cell using the prototype cell in your storyboard. </a:t>
            </a:r>
          </a:p>
          <a:p>
            <a:pPr marL="285750" indent="-285750">
              <a:buFontTx/>
              <a:buChar char="-"/>
              <a:defRPr/>
            </a:pPr>
            <a:r>
              <a:rPr lang="en-US" dirty="0">
                <a:solidFill>
                  <a:srgbClr val="333333"/>
                </a:solidFill>
                <a:latin typeface="SF Pro Text"/>
              </a:rPr>
              <a:t>Reusing cells improves performance by minimizing memory allocations during critical times, such as during scrolling. </a:t>
            </a:r>
          </a:p>
          <a:p>
            <a:pPr marL="285750" indent="-285750">
              <a:buFontTx/>
              <a:buChar char="-"/>
              <a:defRPr/>
            </a:pPr>
            <a:endParaRPr lang="en-US" dirty="0">
              <a:solidFill>
                <a:srgbClr val="333333"/>
              </a:solidFill>
              <a:latin typeface="SF Pro Text"/>
            </a:endParaRPr>
          </a:p>
          <a:p>
            <a:pPr>
              <a:defRPr/>
            </a:pPr>
            <a:r>
              <a:rPr lang="en-US" dirty="0">
                <a:solidFill>
                  <a:srgbClr val="AD3DA4"/>
                </a:solidFill>
                <a:latin typeface="SF Pro Text"/>
              </a:rPr>
              <a:t>var</a:t>
            </a:r>
            <a:r>
              <a:rPr lang="en-US" dirty="0">
                <a:solidFill>
                  <a:srgbClr val="333333"/>
                </a:solidFill>
                <a:latin typeface="SF Pro Text"/>
              </a:rPr>
              <a:t> cell = </a:t>
            </a:r>
            <a:r>
              <a:rPr lang="en-US" dirty="0" err="1">
                <a:solidFill>
                  <a:srgbClr val="333333"/>
                </a:solidFill>
                <a:latin typeface="SF Pro Text"/>
              </a:rPr>
              <a:t>tableView.</a:t>
            </a:r>
            <a:r>
              <a:rPr lang="en-US" b="1" dirty="0" err="1">
                <a:solidFill>
                  <a:srgbClr val="333333"/>
                </a:solidFill>
                <a:latin typeface="SF Pro Text"/>
              </a:rPr>
              <a:t>dequeueReusableCell</a:t>
            </a:r>
            <a:r>
              <a:rPr lang="en-US" dirty="0">
                <a:solidFill>
                  <a:srgbClr val="333333"/>
                </a:solidFill>
                <a:latin typeface="SF Pro Text"/>
              </a:rPr>
              <a:t>(</a:t>
            </a:r>
            <a:r>
              <a:rPr lang="en-US" dirty="0" err="1">
                <a:solidFill>
                  <a:srgbClr val="333333"/>
                </a:solidFill>
                <a:latin typeface="SF Pro Text"/>
              </a:rPr>
              <a:t>withIdentifier</a:t>
            </a:r>
            <a:r>
              <a:rPr lang="en-US" dirty="0">
                <a:solidFill>
                  <a:srgbClr val="333333"/>
                </a:solidFill>
                <a:latin typeface="SF Pro Text"/>
              </a:rPr>
              <a:t>: “</a:t>
            </a:r>
            <a:r>
              <a:rPr lang="en-US" dirty="0" err="1">
                <a:solidFill>
                  <a:srgbClr val="333333"/>
                </a:solidFill>
                <a:latin typeface="SF Pro Text"/>
              </a:rPr>
              <a:t>myCellType</a:t>
            </a:r>
            <a:r>
              <a:rPr lang="en-US" dirty="0">
                <a:solidFill>
                  <a:srgbClr val="333333"/>
                </a:solidFill>
                <a:latin typeface="SF Pro Text"/>
              </a:rPr>
              <a:t>”, </a:t>
            </a:r>
            <a:r>
              <a:rPr lang="en-US" dirty="0">
                <a:solidFill>
                  <a:srgbClr val="AD3DA4"/>
                </a:solidFill>
                <a:latin typeface="SF Pro Text"/>
              </a:rPr>
              <a:t>for</a:t>
            </a:r>
            <a:r>
              <a:rPr lang="en-US" dirty="0">
                <a:solidFill>
                  <a:srgbClr val="333333"/>
                </a:solidFill>
                <a:latin typeface="SF Pro Text"/>
              </a:rPr>
              <a:t>: </a:t>
            </a:r>
            <a:r>
              <a:rPr lang="en-US" dirty="0" err="1">
                <a:solidFill>
                  <a:srgbClr val="333333"/>
                </a:solidFill>
                <a:latin typeface="SF Pro Text"/>
              </a:rPr>
              <a:t>indexPath</a:t>
            </a:r>
            <a:r>
              <a:rPr lang="en-US" dirty="0">
                <a:solidFill>
                  <a:srgbClr val="333333"/>
                </a:solidFill>
                <a:latin typeface="SF Pro Text"/>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3E2F31F3-DE7C-34A0-3653-82CE1A5050D4}"/>
              </a:ext>
            </a:extLst>
          </p:cNvPr>
          <p:cNvSpPr>
            <a:spLocks noGrp="1"/>
          </p:cNvSpPr>
          <p:nvPr>
            <p:ph type="title"/>
          </p:nvPr>
        </p:nvSpPr>
        <p:spPr/>
        <p:txBody>
          <a:bodyPr/>
          <a:lstStyle/>
          <a:p>
            <a:pPr eaLnBrk="1" hangingPunct="1"/>
            <a:r>
              <a:rPr lang="en-US" altLang="en-US">
                <a:ea typeface="ＭＳ Ｐゴシック" panose="020B0600070205080204" pitchFamily="34" charset="-128"/>
              </a:rPr>
              <a:t>More on dataSource functions</a:t>
            </a:r>
          </a:p>
        </p:txBody>
      </p:sp>
      <p:sp>
        <p:nvSpPr>
          <p:cNvPr id="64514" name="Content Placeholder 2">
            <a:extLst>
              <a:ext uri="{FF2B5EF4-FFF2-40B4-BE49-F238E27FC236}">
                <a16:creationId xmlns:a16="http://schemas.microsoft.com/office/drawing/2014/main" id="{C80CFB9B-A8F6-81B9-B34A-0072066A2718}"/>
              </a:ext>
            </a:extLst>
          </p:cNvPr>
          <p:cNvSpPr>
            <a:spLocks noGrp="1"/>
          </p:cNvSpPr>
          <p:nvPr>
            <p:ph idx="1"/>
          </p:nvPr>
        </p:nvSpPr>
        <p:spPr>
          <a:xfrm>
            <a:off x="381000" y="1295400"/>
            <a:ext cx="8229600" cy="5334000"/>
          </a:xfrm>
        </p:spPr>
        <p:txBody>
          <a:bodyPr/>
          <a:lstStyle/>
          <a:p>
            <a:pPr eaLnBrk="1" hangingPunct="1"/>
            <a:r>
              <a:rPr lang="en-US" altLang="en-US" sz="2000">
                <a:ea typeface="ＭＳ Ｐゴシック" panose="020B0600070205080204" pitchFamily="34" charset="-128"/>
              </a:rPr>
              <a:t>The dataSource controls what is displayed</a:t>
            </a:r>
          </a:p>
          <a:p>
            <a:pPr eaLnBrk="1" hangingPunct="1"/>
            <a:r>
              <a:rPr lang="en-US" altLang="en-US" sz="1800">
                <a:solidFill>
                  <a:srgbClr val="AA0D91"/>
                </a:solidFill>
                <a:latin typeface="Menlo-Regular" panose="020B0609030804020204" pitchFamily="49" charset="0"/>
                <a:ea typeface="ＭＳ Ｐゴシック" panose="020B0600070205080204" pitchFamily="34" charset="-128"/>
              </a:rPr>
              <a:t>override</a:t>
            </a:r>
            <a:r>
              <a:rPr lang="en-US" altLang="en-US" sz="1800">
                <a:solidFill>
                  <a:srgbClr val="000000"/>
                </a:solidFill>
                <a:latin typeface="Menlo-Regular" panose="020B0609030804020204" pitchFamily="49" charset="0"/>
                <a:ea typeface="ＭＳ Ｐゴシック" panose="020B0600070205080204" pitchFamily="34" charset="-128"/>
              </a:rPr>
              <a:t> </a:t>
            </a:r>
            <a:r>
              <a:rPr lang="en-US" altLang="en-US" sz="1800">
                <a:solidFill>
                  <a:srgbClr val="AA0D91"/>
                </a:solidFill>
                <a:latin typeface="Menlo-Regular" panose="020B0609030804020204" pitchFamily="49" charset="0"/>
                <a:ea typeface="ＭＳ Ｐゴシック" panose="020B0600070205080204" pitchFamily="34" charset="-128"/>
              </a:rPr>
              <a:t>func</a:t>
            </a:r>
            <a:r>
              <a:rPr lang="en-US" altLang="en-US" sz="1800">
                <a:solidFill>
                  <a:srgbClr val="000000"/>
                </a:solidFill>
                <a:latin typeface="Menlo-Regular" panose="020B0609030804020204" pitchFamily="49" charset="0"/>
                <a:ea typeface="ＭＳ Ｐゴシック" panose="020B0600070205080204" pitchFamily="34" charset="-128"/>
              </a:rPr>
              <a:t> tableView(</a:t>
            </a:r>
            <a:r>
              <a:rPr lang="en-US" altLang="en-US" sz="1800">
                <a:solidFill>
                  <a:srgbClr val="AA0D91"/>
                </a:solidFill>
                <a:latin typeface="Menlo-Regular" panose="020B0609030804020204" pitchFamily="49" charset="0"/>
                <a:ea typeface="ＭＳ Ｐゴシック" panose="020B0600070205080204" pitchFamily="34" charset="-128"/>
              </a:rPr>
              <a:t>_</a:t>
            </a:r>
            <a:r>
              <a:rPr lang="en-US" altLang="en-US" sz="1800">
                <a:solidFill>
                  <a:srgbClr val="000000"/>
                </a:solidFill>
                <a:latin typeface="Menlo-Regular" panose="020B0609030804020204" pitchFamily="49" charset="0"/>
                <a:ea typeface="ＭＳ Ｐゴシック" panose="020B0600070205080204" pitchFamily="34" charset="-128"/>
              </a:rPr>
              <a:t> tableView: </a:t>
            </a:r>
            <a:r>
              <a:rPr lang="en-US" altLang="en-US" sz="1800">
                <a:solidFill>
                  <a:srgbClr val="5C2699"/>
                </a:solidFill>
                <a:latin typeface="Menlo-Regular" panose="020B0609030804020204" pitchFamily="49" charset="0"/>
                <a:ea typeface="ＭＳ Ｐゴシック" panose="020B0600070205080204" pitchFamily="34" charset="-128"/>
              </a:rPr>
              <a:t>UITableView</a:t>
            </a:r>
            <a:r>
              <a:rPr lang="en-US" altLang="en-US" sz="1800">
                <a:solidFill>
                  <a:srgbClr val="000000"/>
                </a:solidFill>
                <a:latin typeface="Menlo-Regular" panose="020B0609030804020204" pitchFamily="49" charset="0"/>
                <a:ea typeface="ＭＳ Ｐゴシック" panose="020B0600070205080204" pitchFamily="34" charset="-128"/>
              </a:rPr>
              <a:t>, commit editingStyle: </a:t>
            </a:r>
            <a:r>
              <a:rPr lang="en-US" altLang="en-US" sz="1800">
                <a:solidFill>
                  <a:srgbClr val="5C2699"/>
                </a:solidFill>
                <a:latin typeface="Menlo-Regular" panose="020B0609030804020204" pitchFamily="49" charset="0"/>
                <a:ea typeface="ＭＳ Ｐゴシック" panose="020B0600070205080204" pitchFamily="34" charset="-128"/>
              </a:rPr>
              <a:t>UITableViewCellEditingStyle</a:t>
            </a:r>
            <a:r>
              <a:rPr lang="en-US" altLang="en-US" sz="1800">
                <a:solidFill>
                  <a:srgbClr val="000000"/>
                </a:solidFill>
                <a:latin typeface="Menlo-Regular" panose="020B0609030804020204" pitchFamily="49" charset="0"/>
                <a:ea typeface="ＭＳ Ｐゴシック" panose="020B0600070205080204" pitchFamily="34" charset="-128"/>
              </a:rPr>
              <a:t>, forRowAt indexPath: </a:t>
            </a:r>
            <a:r>
              <a:rPr lang="en-US" altLang="en-US" sz="1800">
                <a:solidFill>
                  <a:srgbClr val="5C2699"/>
                </a:solidFill>
                <a:latin typeface="Menlo-Regular" panose="020B0609030804020204" pitchFamily="49" charset="0"/>
                <a:ea typeface="ＭＳ Ｐゴシック" panose="020B0600070205080204" pitchFamily="34" charset="-128"/>
              </a:rPr>
              <a:t>IndexPath</a:t>
            </a:r>
            <a:r>
              <a:rPr lang="en-US" altLang="en-US" sz="1800">
                <a:solidFill>
                  <a:srgbClr val="000000"/>
                </a:solidFill>
                <a:latin typeface="Menlo-Regular" panose="020B0609030804020204" pitchFamily="49" charset="0"/>
                <a:ea typeface="ＭＳ Ｐゴシック" panose="020B0600070205080204" pitchFamily="34" charset="-128"/>
              </a:rPr>
              <a:t>)</a:t>
            </a:r>
          </a:p>
          <a:p>
            <a:pPr lvl="1" eaLnBrk="1" hangingPunct="1"/>
            <a:r>
              <a:rPr lang="en-US" altLang="en-US" sz="1600">
                <a:ea typeface="ＭＳ Ｐゴシック" panose="020B0600070205080204" pitchFamily="34" charset="-128"/>
              </a:rPr>
              <a:t>UITableViewCellEditingStyle.delete</a:t>
            </a:r>
            <a:r>
              <a:rPr lang="en-US" altLang="en-US" sz="1200">
                <a:ea typeface="ＭＳ Ｐゴシック" panose="020B0600070205080204" pitchFamily="34" charset="-128"/>
              </a:rPr>
              <a:t> // delete the data at the specified indexPath</a:t>
            </a:r>
          </a:p>
          <a:p>
            <a:pPr lvl="1" eaLnBrk="1" hangingPunct="1"/>
            <a:r>
              <a:rPr lang="en-US" altLang="en-US" sz="1600">
                <a:ea typeface="ＭＳ Ｐゴシック" panose="020B0600070205080204" pitchFamily="34" charset="-128"/>
              </a:rPr>
              <a:t>UITableViewCellEditingStyle.insert </a:t>
            </a:r>
            <a:r>
              <a:rPr lang="en-US" altLang="en-US" sz="1200">
                <a:ea typeface="ＭＳ Ｐゴシック" panose="020B0600070205080204" pitchFamily="34" charset="-128"/>
              </a:rPr>
              <a:t>// insert a new row at the specified indexPath</a:t>
            </a:r>
          </a:p>
          <a:p>
            <a:pPr eaLnBrk="1" hangingPunct="1"/>
            <a:r>
              <a:rPr lang="en-US" altLang="en-US" sz="2000">
                <a:solidFill>
                  <a:srgbClr val="AA0D91"/>
                </a:solidFill>
                <a:latin typeface="Menlo-Regular" panose="020B0609030804020204" pitchFamily="49" charset="0"/>
                <a:ea typeface="ＭＳ Ｐゴシック" panose="020B0600070205080204" pitchFamily="34" charset="-128"/>
              </a:rPr>
              <a:t>override</a:t>
            </a:r>
            <a:r>
              <a:rPr lang="en-US" altLang="en-US" sz="2000">
                <a:solidFill>
                  <a:srgbClr val="000000"/>
                </a:solidFill>
                <a:latin typeface="Menlo-Regular" panose="020B0609030804020204" pitchFamily="49" charset="0"/>
                <a:ea typeface="ＭＳ Ｐゴシック" panose="020B0600070205080204" pitchFamily="34" charset="-128"/>
              </a:rPr>
              <a:t> </a:t>
            </a:r>
            <a:r>
              <a:rPr lang="en-US" altLang="en-US" sz="2000">
                <a:solidFill>
                  <a:srgbClr val="AA0D91"/>
                </a:solidFill>
                <a:latin typeface="Menlo-Regular" panose="020B0609030804020204" pitchFamily="49" charset="0"/>
                <a:ea typeface="ＭＳ Ｐゴシック" panose="020B0600070205080204" pitchFamily="34" charset="-128"/>
              </a:rPr>
              <a:t>func</a:t>
            </a:r>
            <a:r>
              <a:rPr lang="en-US" altLang="en-US" sz="2000">
                <a:solidFill>
                  <a:srgbClr val="000000"/>
                </a:solidFill>
                <a:latin typeface="Menlo-Regular" panose="020B0609030804020204" pitchFamily="49" charset="0"/>
                <a:ea typeface="ＭＳ Ｐゴシック" panose="020B0600070205080204" pitchFamily="34" charset="-128"/>
              </a:rPr>
              <a:t> tableView(</a:t>
            </a:r>
            <a:r>
              <a:rPr lang="en-US" altLang="en-US" sz="2000">
                <a:solidFill>
                  <a:srgbClr val="AA0D91"/>
                </a:solidFill>
                <a:latin typeface="Menlo-Regular" panose="020B0609030804020204" pitchFamily="49" charset="0"/>
                <a:ea typeface="ＭＳ Ｐゴシック" panose="020B0600070205080204" pitchFamily="34" charset="-128"/>
              </a:rPr>
              <a:t>_</a:t>
            </a:r>
            <a:r>
              <a:rPr lang="en-US" altLang="en-US" sz="2000">
                <a:solidFill>
                  <a:srgbClr val="000000"/>
                </a:solidFill>
                <a:latin typeface="Menlo-Regular" panose="020B0609030804020204" pitchFamily="49" charset="0"/>
                <a:ea typeface="ＭＳ Ｐゴシック" panose="020B0600070205080204" pitchFamily="34" charset="-128"/>
              </a:rPr>
              <a:t> tableView: </a:t>
            </a:r>
            <a:r>
              <a:rPr lang="en-US" altLang="en-US" sz="2000">
                <a:solidFill>
                  <a:srgbClr val="5C2699"/>
                </a:solidFill>
                <a:latin typeface="Menlo-Regular" panose="020B0609030804020204" pitchFamily="49" charset="0"/>
                <a:ea typeface="ＭＳ Ｐゴシック" panose="020B0600070205080204" pitchFamily="34" charset="-128"/>
              </a:rPr>
              <a:t>UITableView</a:t>
            </a:r>
            <a:r>
              <a:rPr lang="en-US" altLang="en-US" sz="2000">
                <a:solidFill>
                  <a:srgbClr val="000000"/>
                </a:solidFill>
                <a:latin typeface="Menlo-Regular" panose="020B0609030804020204" pitchFamily="49" charset="0"/>
                <a:ea typeface="ＭＳ Ｐゴシック" panose="020B0600070205080204" pitchFamily="34" charset="-128"/>
              </a:rPr>
              <a:t>, canEditRowAt indexPath: </a:t>
            </a:r>
            <a:r>
              <a:rPr lang="en-US" altLang="en-US" sz="2000">
                <a:solidFill>
                  <a:srgbClr val="5C2699"/>
                </a:solidFill>
                <a:latin typeface="Menlo-Regular" panose="020B0609030804020204" pitchFamily="49" charset="0"/>
                <a:ea typeface="ＭＳ Ｐゴシック" panose="020B0600070205080204" pitchFamily="34" charset="-128"/>
              </a:rPr>
              <a:t>IndexPath</a:t>
            </a:r>
            <a:r>
              <a:rPr lang="en-US" altLang="en-US" sz="2000">
                <a:solidFill>
                  <a:srgbClr val="000000"/>
                </a:solidFill>
                <a:latin typeface="Menlo-Regular" panose="020B0609030804020204" pitchFamily="49" charset="0"/>
                <a:ea typeface="ＭＳ Ｐゴシック" panose="020B0600070205080204" pitchFamily="34" charset="-128"/>
              </a:rPr>
              <a:t>) -&gt; </a:t>
            </a:r>
            <a:r>
              <a:rPr lang="en-US" altLang="en-US" sz="2000">
                <a:solidFill>
                  <a:srgbClr val="5C2699"/>
                </a:solidFill>
                <a:latin typeface="Menlo-Regular" panose="020B0609030804020204" pitchFamily="49" charset="0"/>
                <a:ea typeface="ＭＳ Ｐゴシック" panose="020B0600070205080204" pitchFamily="34" charset="-128"/>
              </a:rPr>
              <a:t>Bool</a:t>
            </a:r>
          </a:p>
          <a:p>
            <a:pPr eaLnBrk="1" hangingPunct="1"/>
            <a:r>
              <a:rPr lang="en-US" altLang="en-US" sz="2000">
                <a:ea typeface="ＭＳ Ｐゴシック" panose="020B0600070205080204" pitchFamily="34" charset="-128"/>
              </a:rPr>
              <a:t>Activate the delete action by:</a:t>
            </a:r>
          </a:p>
          <a:p>
            <a:pPr lvl="1" eaLnBrk="1" hangingPunct="1"/>
            <a:r>
              <a:rPr lang="en-US" altLang="en-US" sz="1800">
                <a:ea typeface="ＭＳ Ｐゴシック" panose="020B0600070205080204" pitchFamily="34" charset="-128"/>
              </a:rPr>
              <a:t>clicking a button which sets the UITableView  </a:t>
            </a:r>
            <a:r>
              <a:rPr lang="en-US" altLang="en-US" sz="1600">
                <a:solidFill>
                  <a:srgbClr val="AA0D91"/>
                </a:solidFill>
                <a:latin typeface="Menlo-Regular" panose="020B0609030804020204" pitchFamily="49" charset="0"/>
                <a:ea typeface="ＭＳ Ｐゴシック" panose="020B0600070205080204" pitchFamily="34" charset="-128"/>
              </a:rPr>
              <a:t>open</a:t>
            </a:r>
            <a:r>
              <a:rPr lang="en-US" altLang="en-US" sz="1600">
                <a:solidFill>
                  <a:srgbClr val="000000"/>
                </a:solidFill>
                <a:latin typeface="Menlo-Regular" panose="020B0609030804020204" pitchFamily="49" charset="0"/>
                <a:ea typeface="ＭＳ Ｐゴシック" panose="020B0600070205080204" pitchFamily="34" charset="-128"/>
              </a:rPr>
              <a:t> </a:t>
            </a:r>
            <a:r>
              <a:rPr lang="en-US" altLang="en-US" sz="1600">
                <a:solidFill>
                  <a:srgbClr val="AA0D91"/>
                </a:solidFill>
                <a:latin typeface="Menlo-Regular" panose="020B0609030804020204" pitchFamily="49" charset="0"/>
                <a:ea typeface="ＭＳ Ｐゴシック" panose="020B0600070205080204" pitchFamily="34" charset="-128"/>
              </a:rPr>
              <a:t>var</a:t>
            </a:r>
            <a:r>
              <a:rPr lang="en-US" altLang="en-US" sz="1600">
                <a:solidFill>
                  <a:srgbClr val="000000"/>
                </a:solidFill>
                <a:latin typeface="Menlo-Regular" panose="020B0609030804020204" pitchFamily="49" charset="0"/>
                <a:ea typeface="ＭＳ Ｐゴシック" panose="020B0600070205080204" pitchFamily="34" charset="-128"/>
              </a:rPr>
              <a:t> isEditing: </a:t>
            </a:r>
            <a:r>
              <a:rPr lang="en-US" altLang="en-US" sz="1600">
                <a:solidFill>
                  <a:srgbClr val="5C2699"/>
                </a:solidFill>
                <a:latin typeface="Menlo-Regular" panose="020B0609030804020204" pitchFamily="49" charset="0"/>
                <a:ea typeface="ＭＳ Ｐゴシック" panose="020B0600070205080204" pitchFamily="34" charset="-128"/>
              </a:rPr>
              <a:t>Bool</a:t>
            </a:r>
            <a:r>
              <a:rPr lang="en-US" altLang="en-US" sz="1600">
                <a:ea typeface="ＭＳ Ｐゴシック" panose="020B0600070205080204" pitchFamily="34" charset="-128"/>
              </a:rPr>
              <a:t>.</a:t>
            </a:r>
          </a:p>
          <a:p>
            <a:pPr lvl="1" eaLnBrk="1" hangingPunct="1"/>
            <a:r>
              <a:rPr lang="en-US" altLang="en-US" sz="1800">
                <a:ea typeface="ＭＳ Ｐゴシック" panose="020B0600070205080204" pitchFamily="34" charset="-128"/>
              </a:rPr>
              <a:t>BarItem button: </a:t>
            </a:r>
            <a:r>
              <a:rPr lang="en-US" altLang="en-US" sz="1800" i="1">
                <a:solidFill>
                  <a:srgbClr val="0070C0"/>
                </a:solidFill>
                <a:ea typeface="ＭＳ Ｐゴシック" panose="020B0600070205080204" pitchFamily="34" charset="-128"/>
              </a:rPr>
              <a:t>self.navigationItem.rightBarButtonItem = self.editButtonItem().</a:t>
            </a:r>
          </a:p>
          <a:p>
            <a:pPr lvl="1" eaLnBrk="1" hangingPunct="1"/>
            <a:r>
              <a:rPr lang="en-US" altLang="en-US" sz="1800" i="1">
                <a:solidFill>
                  <a:srgbClr val="0070C0"/>
                </a:solidFill>
                <a:ea typeface="ＭＳ Ｐゴシック" panose="020B0600070205080204" pitchFamily="34" charset="-128"/>
              </a:rPr>
              <a:t>To add a custom edit button, call the </a:t>
            </a:r>
            <a:r>
              <a:rPr lang="en-US" altLang="en-US" sz="1800">
                <a:ea typeface="ＭＳ Ｐゴシック" panose="020B0600070205080204" pitchFamily="34" charset="-128"/>
              </a:rPr>
              <a:t>tableView setEditing(_ editing: Bool, animated animate: Bool) method.</a:t>
            </a:r>
            <a:endParaRPr lang="en-US" altLang="en-US" sz="1800" i="1">
              <a:solidFill>
                <a:srgbClr val="0070C0"/>
              </a:solidFill>
              <a:ea typeface="ＭＳ Ｐゴシック" panose="020B0600070205080204" pitchFamily="34" charset="-128"/>
            </a:endParaRPr>
          </a:p>
          <a:p>
            <a:pPr eaLnBrk="1" hangingPunct="1"/>
            <a:r>
              <a:rPr lang="en-US" altLang="en-US" sz="2200">
                <a:solidFill>
                  <a:srgbClr val="002060"/>
                </a:solidFill>
                <a:ea typeface="ＭＳ Ｐゴシック" panose="020B0600070205080204" pitchFamily="34" charset="-128"/>
              </a:rPr>
              <a:t>Moving rows : </a:t>
            </a:r>
            <a:r>
              <a:rPr lang="en-US" altLang="en-US" sz="2000">
                <a:solidFill>
                  <a:srgbClr val="007400"/>
                </a:solidFill>
                <a:latin typeface="Menlo-Regular" panose="020B0609030804020204" pitchFamily="49" charset="0"/>
                <a:ea typeface="ＭＳ Ｐゴシック" panose="020B0600070205080204" pitchFamily="34" charset="-128"/>
              </a:rPr>
              <a:t>tableView:moveRowAtIndexPath:toIndexPath:</a:t>
            </a:r>
            <a:endParaRPr lang="en-US" altLang="en-US" sz="2000">
              <a:ea typeface="ＭＳ Ｐゴシック" panose="020B0600070205080204" pitchFamily="34" charset="-128"/>
            </a:endParaRPr>
          </a:p>
          <a:p>
            <a:pPr eaLnBrk="1" hangingPunct="1"/>
            <a:endParaRPr lang="en-US" altLang="en-US" sz="2200">
              <a:solidFill>
                <a:srgbClr val="002060"/>
              </a:solidFill>
              <a:ea typeface="ＭＳ Ｐゴシック" panose="020B0600070205080204" pitchFamily="34" charset="-128"/>
            </a:endParaRPr>
          </a:p>
          <a:p>
            <a:pPr eaLnBrk="1" hangingPunct="1"/>
            <a:endParaRPr lang="en-US" altLang="en-US" sz="2200" i="1">
              <a:solidFill>
                <a:srgbClr val="0070C0"/>
              </a:solidFill>
              <a:ea typeface="ＭＳ Ｐゴシック" panose="020B0600070205080204" pitchFamily="34" charset="-128"/>
            </a:endParaRPr>
          </a:p>
          <a:p>
            <a:pPr lvl="1" eaLnBrk="1" hangingPunct="1"/>
            <a:endParaRPr lang="en-US" altLang="en-US" sz="1800" i="1">
              <a:solidFill>
                <a:srgbClr val="0070C0"/>
              </a:solidFill>
              <a:ea typeface="ＭＳ Ｐゴシック" panose="020B0600070205080204" pitchFamily="34" charset="-128"/>
            </a:endParaRPr>
          </a:p>
          <a:p>
            <a:pPr eaLnBrk="1" hangingPunct="1"/>
            <a:endParaRPr lang="en-US" altLang="en-US" sz="2000">
              <a:ea typeface="ＭＳ Ｐゴシック" panose="020B0600070205080204" pitchFamily="34"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33ECFEAE-7169-0A71-90CF-8C36227CE32A}"/>
              </a:ext>
            </a:extLst>
          </p:cNvPr>
          <p:cNvSpPr>
            <a:spLocks noGrp="1"/>
          </p:cNvSpPr>
          <p:nvPr>
            <p:ph type="title"/>
          </p:nvPr>
        </p:nvSpPr>
        <p:spPr>
          <a:xfrm>
            <a:off x="533400" y="152400"/>
            <a:ext cx="8229600" cy="838200"/>
          </a:xfrm>
        </p:spPr>
        <p:txBody>
          <a:bodyPr/>
          <a:lstStyle/>
          <a:p>
            <a:r>
              <a:rPr lang="en-US" altLang="en-US">
                <a:ea typeface="ＭＳ Ｐゴシック" panose="020B0600070205080204" pitchFamily="34" charset="-128"/>
              </a:rPr>
              <a:t>View Controllers</a:t>
            </a:r>
          </a:p>
        </p:txBody>
      </p:sp>
      <p:sp>
        <p:nvSpPr>
          <p:cNvPr id="18434" name="Content Placeholder 2">
            <a:extLst>
              <a:ext uri="{FF2B5EF4-FFF2-40B4-BE49-F238E27FC236}">
                <a16:creationId xmlns:a16="http://schemas.microsoft.com/office/drawing/2014/main" id="{CF5E974C-7799-1E30-2E94-EC4214CDAEAE}"/>
              </a:ext>
            </a:extLst>
          </p:cNvPr>
          <p:cNvSpPr>
            <a:spLocks noGrp="1"/>
          </p:cNvSpPr>
          <p:nvPr>
            <p:ph idx="1"/>
          </p:nvPr>
        </p:nvSpPr>
        <p:spPr>
          <a:xfrm>
            <a:off x="457200" y="990600"/>
            <a:ext cx="8382000" cy="5715000"/>
          </a:xfrm>
        </p:spPr>
        <p:txBody>
          <a:bodyPr/>
          <a:lstStyle/>
          <a:p>
            <a:pPr>
              <a:lnSpc>
                <a:spcPct val="80000"/>
              </a:lnSpc>
            </a:pPr>
            <a:r>
              <a:rPr lang="en-US" altLang="en-US" sz="2500">
                <a:ea typeface="ＭＳ Ｐゴシック" panose="020B0600070205080204" pitchFamily="34" charset="-128"/>
              </a:rPr>
              <a:t>The job of each view controller object is two-fold:</a:t>
            </a:r>
          </a:p>
          <a:p>
            <a:pPr>
              <a:lnSpc>
                <a:spcPct val="80000"/>
              </a:lnSpc>
            </a:pPr>
            <a:r>
              <a:rPr lang="en-US" altLang="en-US" sz="2500">
                <a:ea typeface="ＭＳ Ｐゴシック" panose="020B0600070205080204" pitchFamily="34" charset="-128"/>
              </a:rPr>
              <a:t>responsible for coordinating interactions between the application’s visual presentation (the custom views) and the application’s data model (the custom objects).</a:t>
            </a:r>
          </a:p>
          <a:p>
            <a:pPr>
              <a:lnSpc>
                <a:spcPct val="80000"/>
              </a:lnSpc>
            </a:pPr>
            <a:r>
              <a:rPr lang="en-US" altLang="en-US" sz="2500">
                <a:ea typeface="ＭＳ Ｐゴシック" panose="020B0600070205080204" pitchFamily="34" charset="-128"/>
              </a:rPr>
              <a:t>responsible for handling changes to the views that comprise its view layer.</a:t>
            </a:r>
          </a:p>
          <a:p>
            <a:pPr lvl="1">
              <a:lnSpc>
                <a:spcPct val="80000"/>
              </a:lnSpc>
            </a:pPr>
            <a:r>
              <a:rPr lang="en-US" altLang="en-US" sz="2200">
                <a:ea typeface="ＭＳ Ｐゴシック" panose="020B0600070205080204" pitchFamily="34" charset="-128"/>
              </a:rPr>
              <a:t> When the user rotates a device from a portrait to a landscape orientation, the view controller is responsible for reorienting the views accordingly.</a:t>
            </a:r>
          </a:p>
          <a:p>
            <a:pPr>
              <a:lnSpc>
                <a:spcPct val="80000"/>
              </a:lnSpc>
            </a:pPr>
            <a:r>
              <a:rPr lang="en-US" altLang="en-US" sz="2500">
                <a:ea typeface="ＭＳ Ｐゴシック" panose="020B0600070205080204" pitchFamily="34" charset="-128"/>
              </a:rPr>
              <a:t>A view controller is the sole owner of its view and any associated subviews.</a:t>
            </a:r>
          </a:p>
          <a:p>
            <a:pPr>
              <a:lnSpc>
                <a:spcPct val="80000"/>
              </a:lnSpc>
            </a:pPr>
            <a:r>
              <a:rPr lang="en-US" altLang="en-US" sz="2500">
                <a:ea typeface="ＭＳ Ｐゴシック" panose="020B0600070205080204" pitchFamily="34" charset="-128"/>
              </a:rPr>
              <a:t> It is responsible for creating those views and for releasing them at the appropriate times, including during low-memory conditions and when the view controller itself is released.</a:t>
            </a:r>
          </a:p>
          <a:p>
            <a:pPr>
              <a:lnSpc>
                <a:spcPct val="80000"/>
              </a:lnSpc>
            </a:pPr>
            <a:r>
              <a:rPr lang="en-US" altLang="en-US" sz="2500">
                <a:ea typeface="ＭＳ Ｐゴシック" panose="020B0600070205080204" pitchFamily="34" charset="-128"/>
              </a:rPr>
              <a:t>View controllers are responsible for the presentation of their views and for adapting that presentation to match the underlying environment.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60C7D1-4A0B-4DB1-3982-28F40E5ADBCF}"/>
              </a:ext>
            </a:extLst>
          </p:cNvPr>
          <p:cNvSpPr/>
          <p:nvPr/>
        </p:nvSpPr>
        <p:spPr>
          <a:xfrm>
            <a:off x="0" y="1444625"/>
            <a:ext cx="9144000" cy="3292475"/>
          </a:xfrm>
          <a:prstGeom prst="rect">
            <a:avLst/>
          </a:prstGeom>
          <a:solidFill>
            <a:schemeClr val="accent1">
              <a:lumMod val="20000"/>
              <a:lumOff val="80000"/>
            </a:schemeClr>
          </a:solidFill>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600">
                <a:solidFill>
                  <a:srgbClr val="AA0D91"/>
                </a:solidFill>
                <a:latin typeface="Menlo-Regular" panose="020B0609030804020204" pitchFamily="49" charset="0"/>
              </a:rPr>
              <a:t>optional</a:t>
            </a:r>
            <a:r>
              <a:rPr lang="en-US" altLang="en-US" sz="1600">
                <a:solidFill>
                  <a:srgbClr val="000000"/>
                </a:solidFill>
                <a:latin typeface="Menlo-Regular" panose="020B0609030804020204" pitchFamily="49" charset="0"/>
              </a:rPr>
              <a:t> </a:t>
            </a:r>
            <a:r>
              <a:rPr lang="en-US" altLang="en-US" sz="1600">
                <a:solidFill>
                  <a:srgbClr val="AA0D91"/>
                </a:solidFill>
                <a:latin typeface="Menlo-Regular" panose="020B0609030804020204" pitchFamily="49" charset="0"/>
              </a:rPr>
              <a:t>public</a:t>
            </a:r>
            <a:r>
              <a:rPr lang="en-US" altLang="en-US" sz="1600">
                <a:solidFill>
                  <a:srgbClr val="000000"/>
                </a:solidFill>
                <a:latin typeface="Menlo-Regular" panose="020B0609030804020204" pitchFamily="49" charset="0"/>
              </a:rPr>
              <a:t> </a:t>
            </a:r>
            <a:r>
              <a:rPr lang="en-US" altLang="en-US" sz="1600">
                <a:solidFill>
                  <a:srgbClr val="AA0D91"/>
                </a:solidFill>
                <a:latin typeface="Menlo-Regular" panose="020B0609030804020204" pitchFamily="49" charset="0"/>
              </a:rPr>
              <a:t>func</a:t>
            </a:r>
            <a:r>
              <a:rPr lang="en-US" altLang="en-US" sz="1600">
                <a:solidFill>
                  <a:srgbClr val="000000"/>
                </a:solidFill>
                <a:latin typeface="Menlo-Regular" panose="020B0609030804020204" pitchFamily="49" charset="0"/>
              </a:rPr>
              <a:t> tableView(</a:t>
            </a:r>
            <a:r>
              <a:rPr lang="en-US" altLang="en-US" sz="1600">
                <a:solidFill>
                  <a:srgbClr val="AA0D91"/>
                </a:solidFill>
                <a:latin typeface="Menlo-Regular" panose="020B0609030804020204" pitchFamily="49" charset="0"/>
              </a:rPr>
              <a:t>_</a:t>
            </a:r>
            <a:r>
              <a:rPr lang="en-US" altLang="en-US" sz="1600">
                <a:solidFill>
                  <a:srgbClr val="000000"/>
                </a:solidFill>
                <a:latin typeface="Menlo-Regular" panose="020B0609030804020204" pitchFamily="49" charset="0"/>
              </a:rPr>
              <a:t> tableView: </a:t>
            </a:r>
            <a:r>
              <a:rPr lang="en-US" altLang="en-US" sz="1600">
                <a:solidFill>
                  <a:srgbClr val="5C2699"/>
                </a:solidFill>
                <a:latin typeface="Menlo-Regular" panose="020B0609030804020204" pitchFamily="49" charset="0"/>
              </a:rPr>
              <a:t>UITableView</a:t>
            </a:r>
            <a:r>
              <a:rPr lang="en-US" altLang="en-US" sz="1600">
                <a:solidFill>
                  <a:srgbClr val="000000"/>
                </a:solidFill>
                <a:latin typeface="Menlo-Regular" panose="020B0609030804020204" pitchFamily="49" charset="0"/>
              </a:rPr>
              <a:t>, </a:t>
            </a:r>
            <a:r>
              <a:rPr lang="en-US" altLang="en-US" sz="1600" b="1">
                <a:solidFill>
                  <a:srgbClr val="000000"/>
                </a:solidFill>
                <a:latin typeface="Menlo-Regular" panose="020B0609030804020204" pitchFamily="49" charset="0"/>
              </a:rPr>
              <a:t>willSelectRowAt</a:t>
            </a:r>
            <a:r>
              <a:rPr lang="en-US" altLang="en-US" sz="1600">
                <a:solidFill>
                  <a:srgbClr val="000000"/>
                </a:solidFill>
                <a:latin typeface="Menlo-Regular" panose="020B0609030804020204" pitchFamily="49" charset="0"/>
              </a:rPr>
              <a:t> 					indexPath: </a:t>
            </a:r>
            <a:r>
              <a:rPr lang="en-US" altLang="en-US" sz="1600">
                <a:solidFill>
                  <a:srgbClr val="5C2699"/>
                </a:solidFill>
                <a:latin typeface="Menlo-Regular" panose="020B0609030804020204" pitchFamily="49" charset="0"/>
              </a:rPr>
              <a:t>IndexPath</a:t>
            </a:r>
            <a:r>
              <a:rPr lang="en-US" altLang="en-US" sz="1600">
                <a:solidFill>
                  <a:srgbClr val="000000"/>
                </a:solidFill>
                <a:latin typeface="Menlo-Regular" panose="020B0609030804020204" pitchFamily="49" charset="0"/>
              </a:rPr>
              <a:t>) -&gt; </a:t>
            </a:r>
            <a:r>
              <a:rPr lang="en-US" altLang="en-US" sz="1600">
                <a:solidFill>
                  <a:srgbClr val="5C2699"/>
                </a:solidFill>
                <a:latin typeface="Menlo-Regular" panose="020B0609030804020204" pitchFamily="49" charset="0"/>
              </a:rPr>
              <a:t>IndexPath</a:t>
            </a:r>
            <a:r>
              <a:rPr lang="en-US" altLang="en-US" sz="1600">
                <a:solidFill>
                  <a:srgbClr val="000000"/>
                </a:solidFill>
                <a:latin typeface="Menlo-Regular" panose="020B0609030804020204" pitchFamily="49" charset="0"/>
              </a:rPr>
              <a:t>?  </a:t>
            </a:r>
          </a:p>
          <a:p>
            <a:pPr eaLnBrk="1" hangingPunct="1">
              <a:defRPr/>
            </a:pPr>
            <a:r>
              <a:rPr lang="en-US" altLang="en-US" sz="1600">
                <a:solidFill>
                  <a:srgbClr val="000000"/>
                </a:solidFill>
                <a:latin typeface="Menlo-Regular" panose="020B0609030804020204" pitchFamily="49" charset="0"/>
              </a:rPr>
              <a:t>  </a:t>
            </a:r>
          </a:p>
          <a:p>
            <a:pPr eaLnBrk="1" hangingPunct="1">
              <a:defRPr/>
            </a:pPr>
            <a:r>
              <a:rPr lang="en-US" altLang="en-US" sz="1600">
                <a:solidFill>
                  <a:srgbClr val="AA0D91"/>
                </a:solidFill>
                <a:latin typeface="Menlo-Regular" panose="020B0609030804020204" pitchFamily="49" charset="0"/>
              </a:rPr>
              <a:t>optional</a:t>
            </a:r>
            <a:r>
              <a:rPr lang="en-US" altLang="en-US" sz="1600">
                <a:solidFill>
                  <a:srgbClr val="000000"/>
                </a:solidFill>
                <a:latin typeface="Menlo-Regular" panose="020B0609030804020204" pitchFamily="49" charset="0"/>
              </a:rPr>
              <a:t> </a:t>
            </a:r>
            <a:r>
              <a:rPr lang="en-US" altLang="en-US" sz="1600">
                <a:solidFill>
                  <a:srgbClr val="AA0D91"/>
                </a:solidFill>
                <a:latin typeface="Menlo-Regular" panose="020B0609030804020204" pitchFamily="49" charset="0"/>
              </a:rPr>
              <a:t>public</a:t>
            </a:r>
            <a:r>
              <a:rPr lang="en-US" altLang="en-US" sz="1600">
                <a:solidFill>
                  <a:srgbClr val="000000"/>
                </a:solidFill>
                <a:latin typeface="Menlo-Regular" panose="020B0609030804020204" pitchFamily="49" charset="0"/>
              </a:rPr>
              <a:t> </a:t>
            </a:r>
            <a:r>
              <a:rPr lang="en-US" altLang="en-US" sz="1600">
                <a:solidFill>
                  <a:srgbClr val="AA0D91"/>
                </a:solidFill>
                <a:latin typeface="Menlo-Regular" panose="020B0609030804020204" pitchFamily="49" charset="0"/>
              </a:rPr>
              <a:t>func</a:t>
            </a:r>
            <a:r>
              <a:rPr lang="en-US" altLang="en-US" sz="1600">
                <a:solidFill>
                  <a:srgbClr val="000000"/>
                </a:solidFill>
                <a:latin typeface="Menlo-Regular" panose="020B0609030804020204" pitchFamily="49" charset="0"/>
              </a:rPr>
              <a:t> tableView(</a:t>
            </a:r>
            <a:r>
              <a:rPr lang="en-US" altLang="en-US" sz="1600">
                <a:solidFill>
                  <a:srgbClr val="AA0D91"/>
                </a:solidFill>
                <a:latin typeface="Menlo-Regular" panose="020B0609030804020204" pitchFamily="49" charset="0"/>
              </a:rPr>
              <a:t>_</a:t>
            </a:r>
            <a:r>
              <a:rPr lang="en-US" altLang="en-US" sz="1600">
                <a:solidFill>
                  <a:srgbClr val="000000"/>
                </a:solidFill>
                <a:latin typeface="Menlo-Regular" panose="020B0609030804020204" pitchFamily="49" charset="0"/>
              </a:rPr>
              <a:t> tableView: </a:t>
            </a:r>
            <a:r>
              <a:rPr lang="en-US" altLang="en-US" sz="1600">
                <a:solidFill>
                  <a:srgbClr val="5C2699"/>
                </a:solidFill>
                <a:latin typeface="Menlo-Regular" panose="020B0609030804020204" pitchFamily="49" charset="0"/>
              </a:rPr>
              <a:t>UITableView</a:t>
            </a:r>
            <a:r>
              <a:rPr lang="en-US" altLang="en-US" sz="1600">
                <a:solidFill>
                  <a:srgbClr val="000000"/>
                </a:solidFill>
                <a:latin typeface="Menlo-Regular" panose="020B0609030804020204" pitchFamily="49" charset="0"/>
              </a:rPr>
              <a:t>, 		</a:t>
            </a:r>
            <a:r>
              <a:rPr lang="en-US" altLang="en-US" sz="1600" b="1">
                <a:solidFill>
                  <a:srgbClr val="000000"/>
                </a:solidFill>
                <a:latin typeface="Menlo-Regular" panose="020B0609030804020204" pitchFamily="49" charset="0"/>
              </a:rPr>
              <a:t>willDeselectRowAt</a:t>
            </a:r>
            <a:r>
              <a:rPr lang="en-US" altLang="en-US" sz="1600">
                <a:solidFill>
                  <a:srgbClr val="000000"/>
                </a:solidFill>
                <a:latin typeface="Menlo-Regular" panose="020B0609030804020204" pitchFamily="49" charset="0"/>
              </a:rPr>
              <a:t> indexPath: </a:t>
            </a:r>
            <a:r>
              <a:rPr lang="en-US" altLang="en-US" sz="1600">
                <a:solidFill>
                  <a:srgbClr val="5C2699"/>
                </a:solidFill>
                <a:latin typeface="Menlo-Regular" panose="020B0609030804020204" pitchFamily="49" charset="0"/>
              </a:rPr>
              <a:t>IndexPath</a:t>
            </a:r>
            <a:r>
              <a:rPr lang="en-US" altLang="en-US" sz="1600">
                <a:solidFill>
                  <a:srgbClr val="000000"/>
                </a:solidFill>
                <a:latin typeface="Menlo-Regular" panose="020B0609030804020204" pitchFamily="49" charset="0"/>
              </a:rPr>
              <a:t>) -&gt; </a:t>
            </a:r>
            <a:r>
              <a:rPr lang="en-US" altLang="en-US" sz="1600">
                <a:solidFill>
                  <a:srgbClr val="5C2699"/>
                </a:solidFill>
                <a:latin typeface="Menlo-Regular" panose="020B0609030804020204" pitchFamily="49" charset="0"/>
              </a:rPr>
              <a:t>IndexPath</a:t>
            </a:r>
            <a:r>
              <a:rPr lang="en-US" altLang="en-US" sz="1600">
                <a:solidFill>
                  <a:srgbClr val="000000"/>
                </a:solidFill>
                <a:latin typeface="Menlo-Regular" panose="020B0609030804020204" pitchFamily="49" charset="0"/>
              </a:rPr>
              <a:t>? </a:t>
            </a:r>
          </a:p>
          <a:p>
            <a:pPr eaLnBrk="1" hangingPunct="1">
              <a:defRPr/>
            </a:pPr>
            <a:r>
              <a:rPr lang="en-US" altLang="en-US" sz="1600">
                <a:solidFill>
                  <a:srgbClr val="000000"/>
                </a:solidFill>
                <a:latin typeface="Menlo-Regular" panose="020B0609030804020204" pitchFamily="49" charset="0"/>
              </a:rPr>
              <a:t>   </a:t>
            </a:r>
          </a:p>
          <a:p>
            <a:pPr eaLnBrk="1" hangingPunct="1">
              <a:defRPr/>
            </a:pPr>
            <a:r>
              <a:rPr lang="en-US" altLang="en-US" sz="1600">
                <a:solidFill>
                  <a:srgbClr val="007400"/>
                </a:solidFill>
                <a:latin typeface="Menlo-Regular" panose="020B0609030804020204" pitchFamily="49" charset="0"/>
              </a:rPr>
              <a:t>// Called after the user changes the selection.</a:t>
            </a:r>
            <a:r>
              <a:rPr lang="en-US" altLang="en-US" sz="1600">
                <a:solidFill>
                  <a:srgbClr val="000000"/>
                </a:solidFill>
                <a:latin typeface="Menlo-Regular" panose="020B0609030804020204" pitchFamily="49" charset="0"/>
              </a:rPr>
              <a:t>    </a:t>
            </a:r>
          </a:p>
          <a:p>
            <a:pPr eaLnBrk="1" hangingPunct="1">
              <a:defRPr/>
            </a:pPr>
            <a:r>
              <a:rPr lang="en-US" altLang="en-US" sz="1600">
                <a:solidFill>
                  <a:srgbClr val="000000"/>
                </a:solidFill>
                <a:latin typeface="Menlo-Regular" panose="020B0609030804020204" pitchFamily="49" charset="0"/>
              </a:rPr>
              <a:t>  </a:t>
            </a:r>
          </a:p>
          <a:p>
            <a:pPr eaLnBrk="1" hangingPunct="1">
              <a:defRPr/>
            </a:pPr>
            <a:r>
              <a:rPr lang="en-US" altLang="en-US" sz="1600">
                <a:solidFill>
                  <a:srgbClr val="AA0D91"/>
                </a:solidFill>
                <a:latin typeface="Menlo-Regular" panose="020B0609030804020204" pitchFamily="49" charset="0"/>
              </a:rPr>
              <a:t>optional</a:t>
            </a:r>
            <a:r>
              <a:rPr lang="en-US" altLang="en-US" sz="1600">
                <a:solidFill>
                  <a:srgbClr val="000000"/>
                </a:solidFill>
                <a:latin typeface="Menlo-Regular" panose="020B0609030804020204" pitchFamily="49" charset="0"/>
              </a:rPr>
              <a:t> </a:t>
            </a:r>
            <a:r>
              <a:rPr lang="en-US" altLang="en-US" sz="1600">
                <a:solidFill>
                  <a:srgbClr val="AA0D91"/>
                </a:solidFill>
                <a:latin typeface="Menlo-Regular" panose="020B0609030804020204" pitchFamily="49" charset="0"/>
              </a:rPr>
              <a:t>public</a:t>
            </a:r>
            <a:r>
              <a:rPr lang="en-US" altLang="en-US" sz="1600">
                <a:solidFill>
                  <a:srgbClr val="000000"/>
                </a:solidFill>
                <a:latin typeface="Menlo-Regular" panose="020B0609030804020204" pitchFamily="49" charset="0"/>
              </a:rPr>
              <a:t> </a:t>
            </a:r>
            <a:r>
              <a:rPr lang="en-US" altLang="en-US" sz="1600">
                <a:solidFill>
                  <a:srgbClr val="AA0D91"/>
                </a:solidFill>
                <a:latin typeface="Menlo-Regular" panose="020B0609030804020204" pitchFamily="49" charset="0"/>
              </a:rPr>
              <a:t>func</a:t>
            </a:r>
            <a:r>
              <a:rPr lang="en-US" altLang="en-US" sz="1600">
                <a:solidFill>
                  <a:srgbClr val="000000"/>
                </a:solidFill>
                <a:latin typeface="Menlo-Regular" panose="020B0609030804020204" pitchFamily="49" charset="0"/>
              </a:rPr>
              <a:t> tableView(</a:t>
            </a:r>
            <a:r>
              <a:rPr lang="en-US" altLang="en-US" sz="1600">
                <a:solidFill>
                  <a:srgbClr val="AA0D91"/>
                </a:solidFill>
                <a:latin typeface="Menlo-Regular" panose="020B0609030804020204" pitchFamily="49" charset="0"/>
              </a:rPr>
              <a:t>_</a:t>
            </a:r>
            <a:r>
              <a:rPr lang="en-US" altLang="en-US" sz="1600">
                <a:solidFill>
                  <a:srgbClr val="000000"/>
                </a:solidFill>
                <a:latin typeface="Menlo-Regular" panose="020B0609030804020204" pitchFamily="49" charset="0"/>
              </a:rPr>
              <a:t> tableView: </a:t>
            </a:r>
            <a:r>
              <a:rPr lang="en-US" altLang="en-US" sz="1600">
                <a:solidFill>
                  <a:srgbClr val="5C2699"/>
                </a:solidFill>
                <a:latin typeface="Menlo-Regular" panose="020B0609030804020204" pitchFamily="49" charset="0"/>
              </a:rPr>
              <a:t>UITableView</a:t>
            </a:r>
            <a:r>
              <a:rPr lang="en-US" altLang="en-US" sz="1600">
                <a:solidFill>
                  <a:srgbClr val="000000"/>
                </a:solidFill>
                <a:latin typeface="Menlo-Regular" panose="020B0609030804020204" pitchFamily="49" charset="0"/>
              </a:rPr>
              <a:t>, </a:t>
            </a:r>
            <a:r>
              <a:rPr lang="en-US" altLang="en-US" sz="1600" b="1">
                <a:solidFill>
                  <a:srgbClr val="000000"/>
                </a:solidFill>
                <a:latin typeface="Menlo-Regular" panose="020B0609030804020204" pitchFamily="49" charset="0"/>
              </a:rPr>
              <a:t>didSelectRowAt</a:t>
            </a:r>
            <a:r>
              <a:rPr lang="en-US" altLang="en-US" sz="1600">
                <a:solidFill>
                  <a:srgbClr val="000000"/>
                </a:solidFill>
                <a:latin typeface="Menlo-Regular" panose="020B0609030804020204" pitchFamily="49" charset="0"/>
              </a:rPr>
              <a:t> 					indexPath: </a:t>
            </a:r>
            <a:r>
              <a:rPr lang="en-US" altLang="en-US" sz="1600">
                <a:solidFill>
                  <a:srgbClr val="5C2699"/>
                </a:solidFill>
                <a:latin typeface="Menlo-Regular" panose="020B0609030804020204" pitchFamily="49" charset="0"/>
              </a:rPr>
              <a:t>IndexPath</a:t>
            </a:r>
            <a:r>
              <a:rPr lang="en-US" altLang="en-US" sz="1600">
                <a:solidFill>
                  <a:srgbClr val="000000"/>
                </a:solidFill>
                <a:latin typeface="Menlo-Regular" panose="020B0609030804020204" pitchFamily="49" charset="0"/>
              </a:rPr>
              <a:t>) </a:t>
            </a:r>
          </a:p>
          <a:p>
            <a:pPr eaLnBrk="1" hangingPunct="1">
              <a:defRPr/>
            </a:pPr>
            <a:r>
              <a:rPr lang="en-US" altLang="en-US" sz="1600">
                <a:solidFill>
                  <a:srgbClr val="000000"/>
                </a:solidFill>
                <a:latin typeface="Menlo-Regular" panose="020B0609030804020204" pitchFamily="49" charset="0"/>
              </a:rPr>
              <a:t>   </a:t>
            </a:r>
          </a:p>
          <a:p>
            <a:pPr eaLnBrk="1" hangingPunct="1">
              <a:defRPr/>
            </a:pPr>
            <a:r>
              <a:rPr lang="en-US" altLang="en-US" sz="1600">
                <a:solidFill>
                  <a:srgbClr val="AA0D91"/>
                </a:solidFill>
                <a:latin typeface="Menlo-Regular" panose="020B0609030804020204" pitchFamily="49" charset="0"/>
              </a:rPr>
              <a:t>optional</a:t>
            </a:r>
            <a:r>
              <a:rPr lang="en-US" altLang="en-US" sz="1600">
                <a:solidFill>
                  <a:srgbClr val="000000"/>
                </a:solidFill>
                <a:latin typeface="Menlo-Regular" panose="020B0609030804020204" pitchFamily="49" charset="0"/>
              </a:rPr>
              <a:t> </a:t>
            </a:r>
            <a:r>
              <a:rPr lang="en-US" altLang="en-US" sz="1600">
                <a:solidFill>
                  <a:srgbClr val="AA0D91"/>
                </a:solidFill>
                <a:latin typeface="Menlo-Regular" panose="020B0609030804020204" pitchFamily="49" charset="0"/>
              </a:rPr>
              <a:t>public</a:t>
            </a:r>
            <a:r>
              <a:rPr lang="en-US" altLang="en-US" sz="1600">
                <a:solidFill>
                  <a:srgbClr val="000000"/>
                </a:solidFill>
                <a:latin typeface="Menlo-Regular" panose="020B0609030804020204" pitchFamily="49" charset="0"/>
              </a:rPr>
              <a:t> </a:t>
            </a:r>
            <a:r>
              <a:rPr lang="en-US" altLang="en-US" sz="1600">
                <a:solidFill>
                  <a:srgbClr val="AA0D91"/>
                </a:solidFill>
                <a:latin typeface="Menlo-Regular" panose="020B0609030804020204" pitchFamily="49" charset="0"/>
              </a:rPr>
              <a:t>func</a:t>
            </a:r>
            <a:r>
              <a:rPr lang="en-US" altLang="en-US" sz="1600">
                <a:solidFill>
                  <a:srgbClr val="000000"/>
                </a:solidFill>
                <a:latin typeface="Menlo-Regular" panose="020B0609030804020204" pitchFamily="49" charset="0"/>
              </a:rPr>
              <a:t> tableView(</a:t>
            </a:r>
            <a:r>
              <a:rPr lang="en-US" altLang="en-US" sz="1600">
                <a:solidFill>
                  <a:srgbClr val="AA0D91"/>
                </a:solidFill>
                <a:latin typeface="Menlo-Regular" panose="020B0609030804020204" pitchFamily="49" charset="0"/>
              </a:rPr>
              <a:t>_</a:t>
            </a:r>
            <a:r>
              <a:rPr lang="en-US" altLang="en-US" sz="1600">
                <a:solidFill>
                  <a:srgbClr val="000000"/>
                </a:solidFill>
                <a:latin typeface="Menlo-Regular" panose="020B0609030804020204" pitchFamily="49" charset="0"/>
              </a:rPr>
              <a:t> tableView: </a:t>
            </a:r>
            <a:r>
              <a:rPr lang="en-US" altLang="en-US" sz="1600">
                <a:solidFill>
                  <a:srgbClr val="5C2699"/>
                </a:solidFill>
                <a:latin typeface="Menlo-Regular" panose="020B0609030804020204" pitchFamily="49" charset="0"/>
              </a:rPr>
              <a:t>UITableView</a:t>
            </a:r>
            <a:r>
              <a:rPr lang="en-US" altLang="en-US" sz="1600">
                <a:solidFill>
                  <a:srgbClr val="000000"/>
                </a:solidFill>
                <a:latin typeface="Menlo-Regular" panose="020B0609030804020204" pitchFamily="49" charset="0"/>
              </a:rPr>
              <a:t>, </a:t>
            </a:r>
            <a:r>
              <a:rPr lang="en-US" altLang="en-US" sz="1600" b="1">
                <a:solidFill>
                  <a:srgbClr val="000000"/>
                </a:solidFill>
                <a:latin typeface="Menlo-Regular" panose="020B0609030804020204" pitchFamily="49" charset="0"/>
              </a:rPr>
              <a:t>didDeselectRowAt</a:t>
            </a:r>
            <a:r>
              <a:rPr lang="en-US" altLang="en-US" sz="1600">
                <a:solidFill>
                  <a:srgbClr val="000000"/>
                </a:solidFill>
                <a:latin typeface="Menlo-Regular" panose="020B0609030804020204" pitchFamily="49" charset="0"/>
              </a:rPr>
              <a:t> 					indexPath: </a:t>
            </a:r>
            <a:r>
              <a:rPr lang="en-US" altLang="en-US" sz="1600">
                <a:solidFill>
                  <a:srgbClr val="5C2699"/>
                </a:solidFill>
                <a:latin typeface="Menlo-Regular" panose="020B0609030804020204" pitchFamily="49" charset="0"/>
              </a:rPr>
              <a:t>IndexPath</a:t>
            </a:r>
            <a:r>
              <a:rPr lang="en-US" altLang="en-US" sz="1600">
                <a:solidFill>
                  <a:srgbClr val="000000"/>
                </a:solidFill>
                <a:latin typeface="Menlo-Regular" panose="020B0609030804020204" pitchFamily="49" charset="0"/>
              </a:rPr>
              <a:t>)</a:t>
            </a:r>
            <a:endParaRPr lang="en-US" altLang="en-US" sz="16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BED20F8D-E02E-C77E-527D-69B939370ACF}"/>
              </a:ext>
            </a:extLst>
          </p:cNvPr>
          <p:cNvSpPr>
            <a:spLocks noGrp="1"/>
          </p:cNvSpPr>
          <p:nvPr>
            <p:ph type="title"/>
          </p:nvPr>
        </p:nvSpPr>
        <p:spPr>
          <a:xfrm>
            <a:off x="457200" y="304800"/>
            <a:ext cx="8229600" cy="838200"/>
          </a:xfrm>
        </p:spPr>
        <p:txBody>
          <a:bodyPr/>
          <a:lstStyle/>
          <a:p>
            <a:pPr eaLnBrk="1" hangingPunct="1"/>
            <a:r>
              <a:rPr lang="en-US" altLang="en-US">
                <a:ea typeface="ＭＳ Ｐゴシック" panose="020B0600070205080204" pitchFamily="34" charset="-128"/>
              </a:rPr>
              <a:t>UITableViewDelegate</a:t>
            </a:r>
          </a:p>
        </p:txBody>
      </p:sp>
      <p:sp>
        <p:nvSpPr>
          <p:cNvPr id="3" name="Content Placeholder 2">
            <a:extLst>
              <a:ext uri="{FF2B5EF4-FFF2-40B4-BE49-F238E27FC236}">
                <a16:creationId xmlns:a16="http://schemas.microsoft.com/office/drawing/2014/main" id="{B31232F5-9AD3-9400-33BB-E4A1917620AA}"/>
              </a:ext>
            </a:extLst>
          </p:cNvPr>
          <p:cNvSpPr>
            <a:spLocks noGrp="1"/>
          </p:cNvSpPr>
          <p:nvPr>
            <p:ph idx="1"/>
          </p:nvPr>
        </p:nvSpPr>
        <p:spPr>
          <a:xfrm>
            <a:off x="457200" y="1295400"/>
            <a:ext cx="8229600" cy="5181600"/>
          </a:xfrm>
        </p:spPr>
        <p:txBody>
          <a:bodyPr rtlCol="0">
            <a:normAutofit fontScale="47500" lnSpcReduction="20000"/>
          </a:bodyPr>
          <a:lstStyle/>
          <a:p>
            <a:pPr eaLnBrk="1" fontAlgn="auto" hangingPunct="1">
              <a:spcAft>
                <a:spcPts val="0"/>
              </a:spcAft>
              <a:defRPr/>
            </a:pPr>
            <a:endParaRPr lang="en-US" dirty="0">
              <a:ea typeface="+mn-ea"/>
              <a:cs typeface="+mn-cs"/>
            </a:endParaRPr>
          </a:p>
          <a:p>
            <a:pPr eaLnBrk="1" fontAlgn="auto" hangingPunct="1">
              <a:spcAft>
                <a:spcPts val="0"/>
              </a:spcAft>
              <a:defRPr/>
            </a:pPr>
            <a:r>
              <a:rPr lang="en-US" dirty="0">
                <a:ea typeface="+mn-ea"/>
                <a:cs typeface="+mn-cs"/>
              </a:rPr>
              <a:t>The delegate controls how the UITableView is displayed</a:t>
            </a:r>
          </a:p>
          <a:p>
            <a:pPr eaLnBrk="1" fontAlgn="auto" hangingPunct="1">
              <a:spcAft>
                <a:spcPts val="0"/>
              </a:spcAft>
              <a:defRPr/>
            </a:pPr>
            <a:r>
              <a:rPr lang="en-US" dirty="0">
                <a:ea typeface="+mn-ea"/>
                <a:cs typeface="+mn-cs"/>
              </a:rPr>
              <a:t>Notification that a row is about to appear on screen </a:t>
            </a:r>
          </a:p>
          <a:p>
            <a:pPr lvl="2" eaLnBrk="1" fontAlgn="auto" hangingPunct="1">
              <a:spcAft>
                <a:spcPts val="0"/>
              </a:spcAft>
              <a:defRPr/>
            </a:pPr>
            <a:r>
              <a:rPr lang="en-US" sz="1895" dirty="0">
                <a:solidFill>
                  <a:srgbClr val="AA0D91"/>
                </a:solidFill>
                <a:latin typeface="Menlo-Regular"/>
              </a:rPr>
              <a:t>optional</a:t>
            </a:r>
            <a:r>
              <a:rPr lang="en-US" sz="1895" dirty="0">
                <a:solidFill>
                  <a:srgbClr val="000000"/>
                </a:solidFill>
                <a:latin typeface="Menlo-Regular"/>
              </a:rPr>
              <a:t> </a:t>
            </a:r>
            <a:r>
              <a:rPr lang="en-US" sz="1895" dirty="0">
                <a:solidFill>
                  <a:srgbClr val="AA0D91"/>
                </a:solidFill>
                <a:latin typeface="Menlo-Regular"/>
              </a:rPr>
              <a:t>public</a:t>
            </a:r>
            <a:r>
              <a:rPr lang="en-US" sz="1895" dirty="0">
                <a:solidFill>
                  <a:srgbClr val="000000"/>
                </a:solidFill>
                <a:latin typeface="Menlo-Regular"/>
              </a:rPr>
              <a:t> </a:t>
            </a:r>
            <a:r>
              <a:rPr lang="en-US" sz="1895" dirty="0" err="1">
                <a:solidFill>
                  <a:srgbClr val="AA0D91"/>
                </a:solidFill>
                <a:latin typeface="Menlo-Regular"/>
              </a:rPr>
              <a:t>func</a:t>
            </a:r>
            <a:r>
              <a:rPr lang="en-US" sz="1895" dirty="0">
                <a:solidFill>
                  <a:srgbClr val="000000"/>
                </a:solidFill>
                <a:latin typeface="Menlo-Regular"/>
              </a:rPr>
              <a:t> </a:t>
            </a:r>
            <a:r>
              <a:rPr lang="en-US" sz="1895" dirty="0" err="1">
                <a:solidFill>
                  <a:srgbClr val="000000"/>
                </a:solidFill>
                <a:latin typeface="Menlo-Regular"/>
              </a:rPr>
              <a:t>tableView</a:t>
            </a:r>
            <a:r>
              <a:rPr lang="en-US" sz="1895" dirty="0">
                <a:solidFill>
                  <a:srgbClr val="000000"/>
                </a:solidFill>
                <a:latin typeface="Menlo-Regular"/>
              </a:rPr>
              <a:t>(</a:t>
            </a:r>
            <a:r>
              <a:rPr lang="en-US" sz="1895" dirty="0">
                <a:solidFill>
                  <a:srgbClr val="AA0D91"/>
                </a:solidFill>
                <a:latin typeface="Menlo-Regular"/>
              </a:rPr>
              <a:t>_</a:t>
            </a:r>
            <a:r>
              <a:rPr lang="en-US" sz="1895" dirty="0">
                <a:solidFill>
                  <a:srgbClr val="000000"/>
                </a:solidFill>
                <a:latin typeface="Menlo-Regular"/>
              </a:rPr>
              <a:t> </a:t>
            </a:r>
            <a:r>
              <a:rPr lang="en-US" sz="1895" dirty="0" err="1">
                <a:solidFill>
                  <a:srgbClr val="000000"/>
                </a:solidFill>
                <a:latin typeface="Menlo-Regular"/>
              </a:rPr>
              <a:t>tableView</a:t>
            </a:r>
            <a:r>
              <a:rPr lang="en-US" sz="1895" dirty="0">
                <a:solidFill>
                  <a:srgbClr val="000000"/>
                </a:solidFill>
                <a:latin typeface="Menlo-Regular"/>
              </a:rPr>
              <a:t>: </a:t>
            </a:r>
            <a:r>
              <a:rPr lang="en-US" sz="1895" dirty="0" err="1">
                <a:solidFill>
                  <a:srgbClr val="5C2699"/>
                </a:solidFill>
                <a:latin typeface="Menlo-Regular"/>
              </a:rPr>
              <a:t>UITableView</a:t>
            </a:r>
            <a:r>
              <a:rPr lang="en-US" sz="1895" dirty="0">
                <a:solidFill>
                  <a:srgbClr val="000000"/>
                </a:solidFill>
                <a:latin typeface="Menlo-Regular"/>
              </a:rPr>
              <a:t>, </a:t>
            </a:r>
            <a:r>
              <a:rPr lang="en-US" sz="1895" dirty="0" err="1">
                <a:solidFill>
                  <a:srgbClr val="000000"/>
                </a:solidFill>
                <a:latin typeface="Menlo-Regular"/>
              </a:rPr>
              <a:t>willDisplay</a:t>
            </a:r>
            <a:r>
              <a:rPr lang="en-US" sz="1895" dirty="0">
                <a:solidFill>
                  <a:srgbClr val="000000"/>
                </a:solidFill>
                <a:latin typeface="Menlo-Regular"/>
              </a:rPr>
              <a:t> cell: </a:t>
            </a:r>
            <a:r>
              <a:rPr lang="en-US" sz="1895" dirty="0" err="1">
                <a:solidFill>
                  <a:srgbClr val="5C2699"/>
                </a:solidFill>
                <a:latin typeface="Menlo-Regular"/>
              </a:rPr>
              <a:t>UITableViewCell</a:t>
            </a:r>
            <a:r>
              <a:rPr lang="en-US" sz="1895" dirty="0">
                <a:solidFill>
                  <a:srgbClr val="000000"/>
                </a:solidFill>
                <a:latin typeface="Menlo-Regular"/>
              </a:rPr>
              <a:t>, </a:t>
            </a:r>
            <a:r>
              <a:rPr lang="en-US" sz="1895" dirty="0" err="1">
                <a:solidFill>
                  <a:srgbClr val="000000"/>
                </a:solidFill>
                <a:latin typeface="Menlo-Regular"/>
              </a:rPr>
              <a:t>forRowAt</a:t>
            </a:r>
            <a:r>
              <a:rPr lang="en-US" sz="1895" dirty="0">
                <a:solidFill>
                  <a:srgbClr val="000000"/>
                </a:solidFill>
                <a:latin typeface="Menlo-Regular"/>
              </a:rPr>
              <a:t> </a:t>
            </a:r>
            <a:r>
              <a:rPr lang="en-US" sz="1895" dirty="0" err="1">
                <a:solidFill>
                  <a:srgbClr val="000000"/>
                </a:solidFill>
                <a:latin typeface="Menlo-Regular"/>
              </a:rPr>
              <a:t>indexPath</a:t>
            </a:r>
            <a:r>
              <a:rPr lang="en-US" sz="1895" dirty="0">
                <a:solidFill>
                  <a:srgbClr val="000000"/>
                </a:solidFill>
                <a:latin typeface="Menlo-Regular"/>
              </a:rPr>
              <a:t>: </a:t>
            </a:r>
            <a:r>
              <a:rPr lang="en-US" sz="1895" dirty="0" err="1">
                <a:solidFill>
                  <a:srgbClr val="5C2699"/>
                </a:solidFill>
                <a:latin typeface="Menlo-Regular"/>
              </a:rPr>
              <a:t>IndexPath</a:t>
            </a:r>
            <a:r>
              <a:rPr lang="en-US" sz="1895" dirty="0">
                <a:solidFill>
                  <a:srgbClr val="000000"/>
                </a:solidFill>
                <a:latin typeface="Menlo-Regular"/>
              </a:rPr>
              <a:t>)</a:t>
            </a:r>
          </a:p>
          <a:p>
            <a:pPr lvl="2" eaLnBrk="1" fontAlgn="auto" hangingPunct="1">
              <a:spcAft>
                <a:spcPts val="0"/>
              </a:spcAft>
              <a:defRPr/>
            </a:pPr>
            <a:r>
              <a:rPr lang="en-US" dirty="0">
                <a:ea typeface="+mn-ea"/>
              </a:rPr>
              <a:t>Set some cell properties such as backgroud color (cell.backgroundColor = </a:t>
            </a:r>
            <a:r>
              <a:rPr lang="en-US" dirty="0" err="1">
                <a:ea typeface="+mn-ea"/>
              </a:rPr>
              <a:t>UIColor().green</a:t>
            </a:r>
            <a:r>
              <a:rPr lang="en-US" dirty="0">
                <a:ea typeface="+mn-ea"/>
              </a:rPr>
              <a:t> )</a:t>
            </a:r>
          </a:p>
          <a:p>
            <a:pPr eaLnBrk="1" fontAlgn="auto" hangingPunct="1">
              <a:spcAft>
                <a:spcPts val="0"/>
              </a:spcAft>
              <a:defRPr/>
            </a:pPr>
            <a:r>
              <a:rPr lang="en-US" dirty="0">
                <a:ea typeface="+mn-ea"/>
                <a:cs typeface="+mn-cs"/>
              </a:rPr>
              <a:t>Row selection</a:t>
            </a:r>
          </a:p>
          <a:p>
            <a:pPr lvl="1" eaLnBrk="1" fontAlgn="auto" hangingPunct="1">
              <a:spcAft>
                <a:spcPts val="0"/>
              </a:spcAft>
              <a:defRPr/>
            </a:pPr>
            <a:r>
              <a:rPr lang="en-US" dirty="0">
                <a:ea typeface="+mn-ea"/>
              </a:rPr>
              <a:t>Where you put your code to handle selection of a row ...</a:t>
            </a:r>
          </a:p>
          <a:p>
            <a:pPr lvl="2" eaLnBrk="1" fontAlgn="auto" hangingPunct="1">
              <a:spcAft>
                <a:spcPts val="0"/>
              </a:spcAft>
              <a:defRPr/>
            </a:pPr>
            <a:r>
              <a:rPr lang="en-US" dirty="0">
                <a:ea typeface="+mn-ea"/>
              </a:rPr>
              <a:t>didSelectRowAtIndexPath:(NSIndexPath *)indexPath</a:t>
            </a:r>
          </a:p>
          <a:p>
            <a:pPr eaLnBrk="1" fontAlgn="auto" hangingPunct="1">
              <a:spcAft>
                <a:spcPts val="0"/>
              </a:spcAft>
              <a:defRPr/>
            </a:pPr>
            <a:r>
              <a:rPr lang="en-US" dirty="0">
                <a:ea typeface="+mn-ea"/>
                <a:cs typeface="+mn-cs"/>
              </a:rPr>
              <a:t>Controlling the height of cells</a:t>
            </a:r>
          </a:p>
          <a:p>
            <a:pPr lvl="3" eaLnBrk="1" fontAlgn="auto" hangingPunct="1">
              <a:spcAft>
                <a:spcPts val="0"/>
              </a:spcAft>
              <a:defRPr/>
            </a:pPr>
            <a:r>
              <a:rPr lang="en-US" sz="1895" dirty="0">
                <a:solidFill>
                  <a:srgbClr val="AA0D91"/>
                </a:solidFill>
                <a:latin typeface="Menlo-Regular"/>
              </a:rPr>
              <a:t>optional</a:t>
            </a:r>
            <a:r>
              <a:rPr lang="en-US" sz="1895" dirty="0">
                <a:solidFill>
                  <a:srgbClr val="000000"/>
                </a:solidFill>
                <a:latin typeface="Menlo-Regular"/>
              </a:rPr>
              <a:t> </a:t>
            </a:r>
            <a:r>
              <a:rPr lang="en-US" sz="1895" dirty="0">
                <a:solidFill>
                  <a:srgbClr val="AA0D91"/>
                </a:solidFill>
                <a:latin typeface="Menlo-Regular"/>
              </a:rPr>
              <a:t>public</a:t>
            </a:r>
            <a:r>
              <a:rPr lang="en-US" sz="1895" dirty="0">
                <a:solidFill>
                  <a:srgbClr val="000000"/>
                </a:solidFill>
                <a:latin typeface="Menlo-Regular"/>
              </a:rPr>
              <a:t> </a:t>
            </a:r>
            <a:r>
              <a:rPr lang="en-US" sz="1895" dirty="0" err="1">
                <a:solidFill>
                  <a:srgbClr val="AA0D91"/>
                </a:solidFill>
                <a:latin typeface="Menlo-Regular"/>
              </a:rPr>
              <a:t>func</a:t>
            </a:r>
            <a:r>
              <a:rPr lang="en-US" sz="1895" dirty="0">
                <a:solidFill>
                  <a:srgbClr val="000000"/>
                </a:solidFill>
                <a:latin typeface="Menlo-Regular"/>
              </a:rPr>
              <a:t> </a:t>
            </a:r>
            <a:r>
              <a:rPr lang="en-US" sz="1895" dirty="0" err="1">
                <a:solidFill>
                  <a:srgbClr val="000000"/>
                </a:solidFill>
                <a:latin typeface="Menlo-Regular"/>
              </a:rPr>
              <a:t>tableView</a:t>
            </a:r>
            <a:r>
              <a:rPr lang="en-US" sz="1895" dirty="0">
                <a:solidFill>
                  <a:srgbClr val="000000"/>
                </a:solidFill>
                <a:latin typeface="Menlo-Regular"/>
              </a:rPr>
              <a:t>(</a:t>
            </a:r>
            <a:r>
              <a:rPr lang="en-US" sz="1895" dirty="0">
                <a:solidFill>
                  <a:srgbClr val="AA0D91"/>
                </a:solidFill>
                <a:latin typeface="Menlo-Regular"/>
              </a:rPr>
              <a:t>_</a:t>
            </a:r>
            <a:r>
              <a:rPr lang="en-US" sz="1895" dirty="0">
                <a:solidFill>
                  <a:srgbClr val="000000"/>
                </a:solidFill>
                <a:latin typeface="Menlo-Regular"/>
              </a:rPr>
              <a:t> </a:t>
            </a:r>
            <a:r>
              <a:rPr lang="en-US" sz="1895" dirty="0" err="1">
                <a:solidFill>
                  <a:srgbClr val="000000"/>
                </a:solidFill>
                <a:latin typeface="Menlo-Regular"/>
              </a:rPr>
              <a:t>tableView</a:t>
            </a:r>
            <a:r>
              <a:rPr lang="en-US" sz="1895" dirty="0">
                <a:solidFill>
                  <a:srgbClr val="000000"/>
                </a:solidFill>
                <a:latin typeface="Menlo-Regular"/>
              </a:rPr>
              <a:t>: </a:t>
            </a:r>
            <a:r>
              <a:rPr lang="en-US" sz="1895" dirty="0" err="1">
                <a:solidFill>
                  <a:srgbClr val="5C2699"/>
                </a:solidFill>
                <a:latin typeface="Menlo-Regular"/>
              </a:rPr>
              <a:t>UITableView</a:t>
            </a:r>
            <a:r>
              <a:rPr lang="en-US" sz="1895" dirty="0">
                <a:solidFill>
                  <a:srgbClr val="000000"/>
                </a:solidFill>
                <a:latin typeface="Menlo-Regular"/>
              </a:rPr>
              <a:t>, </a:t>
            </a:r>
            <a:r>
              <a:rPr lang="en-US" sz="1895" dirty="0" err="1">
                <a:solidFill>
                  <a:srgbClr val="000000"/>
                </a:solidFill>
                <a:latin typeface="Menlo-Regular"/>
              </a:rPr>
              <a:t>heightForRowAt</a:t>
            </a:r>
            <a:r>
              <a:rPr lang="en-US" sz="1895" dirty="0">
                <a:solidFill>
                  <a:srgbClr val="000000"/>
                </a:solidFill>
                <a:latin typeface="Menlo-Regular"/>
              </a:rPr>
              <a:t> </a:t>
            </a:r>
            <a:r>
              <a:rPr lang="en-US" sz="1895" dirty="0" err="1">
                <a:solidFill>
                  <a:srgbClr val="000000"/>
                </a:solidFill>
                <a:latin typeface="Menlo-Regular"/>
              </a:rPr>
              <a:t>indexPath</a:t>
            </a:r>
            <a:r>
              <a:rPr lang="en-US" sz="1895" dirty="0">
                <a:solidFill>
                  <a:srgbClr val="000000"/>
                </a:solidFill>
                <a:latin typeface="Menlo-Regular"/>
              </a:rPr>
              <a:t>: </a:t>
            </a:r>
            <a:r>
              <a:rPr lang="en-US" sz="1895" dirty="0" err="1">
                <a:solidFill>
                  <a:srgbClr val="5C2699"/>
                </a:solidFill>
                <a:latin typeface="Menlo-Regular"/>
              </a:rPr>
              <a:t>IndexPath</a:t>
            </a:r>
            <a:r>
              <a:rPr lang="en-US" sz="1895" dirty="0">
                <a:solidFill>
                  <a:srgbClr val="000000"/>
                </a:solidFill>
                <a:latin typeface="Menlo-Regular"/>
              </a:rPr>
              <a:t>) -&gt; </a:t>
            </a:r>
            <a:r>
              <a:rPr lang="en-US" sz="1895" dirty="0" err="1">
                <a:solidFill>
                  <a:srgbClr val="5C2699"/>
                </a:solidFill>
                <a:latin typeface="Menlo-Regular"/>
              </a:rPr>
              <a:t>CGFloat</a:t>
            </a:r>
            <a:r>
              <a:rPr lang="en-US" sz="1895" dirty="0">
                <a:ea typeface="+mn-ea"/>
              </a:rPr>
              <a:t>;</a:t>
            </a:r>
          </a:p>
          <a:p>
            <a:pPr eaLnBrk="1" fontAlgn="auto" hangingPunct="1">
              <a:spcAft>
                <a:spcPts val="0"/>
              </a:spcAft>
              <a:defRPr/>
            </a:pPr>
            <a:r>
              <a:rPr lang="en-US" dirty="0">
                <a:ea typeface="+mn-ea"/>
                <a:cs typeface="+mn-cs"/>
              </a:rPr>
              <a:t>Controlling the height of headers and footers</a:t>
            </a:r>
          </a:p>
          <a:p>
            <a:pPr lvl="2" eaLnBrk="1" fontAlgn="auto" hangingPunct="1">
              <a:spcAft>
                <a:spcPts val="0"/>
              </a:spcAft>
              <a:defRPr/>
            </a:pPr>
            <a:r>
              <a:rPr lang="en-US" dirty="0" err="1"/>
              <a:t>tableView</a:t>
            </a:r>
            <a:r>
              <a:rPr lang="en-US" dirty="0"/>
              <a:t>(_ </a:t>
            </a:r>
            <a:r>
              <a:rPr lang="en-US" dirty="0" err="1"/>
              <a:t>tableView</a:t>
            </a:r>
            <a:r>
              <a:rPr lang="en-US" dirty="0"/>
              <a:t>: </a:t>
            </a:r>
            <a:r>
              <a:rPr lang="en-US" dirty="0" err="1"/>
              <a:t>UITableView</a:t>
            </a:r>
            <a:r>
              <a:rPr lang="en-US" dirty="0"/>
              <a:t>, </a:t>
            </a:r>
            <a:r>
              <a:rPr lang="en-US" dirty="0" err="1"/>
              <a:t>heightForHeaderInSection</a:t>
            </a:r>
            <a:r>
              <a:rPr lang="en-US" dirty="0"/>
              <a:t> section: </a:t>
            </a:r>
            <a:r>
              <a:rPr lang="en-US" dirty="0" err="1"/>
              <a:t>Int</a:t>
            </a:r>
            <a:r>
              <a:rPr lang="en-US" dirty="0"/>
              <a:t>)</a:t>
            </a:r>
            <a:endParaRPr lang="en-US" dirty="0">
              <a:ea typeface="+mn-ea"/>
            </a:endParaRPr>
          </a:p>
          <a:p>
            <a:pPr eaLnBrk="1" fontAlgn="auto" hangingPunct="1">
              <a:spcAft>
                <a:spcPts val="0"/>
              </a:spcAft>
              <a:defRPr/>
            </a:pPr>
            <a:r>
              <a:rPr lang="en-US" dirty="0">
                <a:ea typeface="+mn-ea"/>
                <a:cs typeface="+mn-cs"/>
              </a:rPr>
              <a:t>Provide provide custom header/footer views</a:t>
            </a:r>
          </a:p>
          <a:p>
            <a:pPr lvl="1" eaLnBrk="1" fontAlgn="auto" hangingPunct="1">
              <a:spcAft>
                <a:spcPts val="0"/>
              </a:spcAft>
              <a:defRPr/>
            </a:pPr>
            <a:r>
              <a:rPr lang="en-US" dirty="0" err="1">
                <a:solidFill>
                  <a:srgbClr val="000000"/>
                </a:solidFill>
                <a:latin typeface="Menlo-Regular"/>
              </a:rPr>
              <a:t>tableView</a:t>
            </a:r>
            <a:r>
              <a:rPr lang="en-US" dirty="0">
                <a:solidFill>
                  <a:srgbClr val="000000"/>
                </a:solidFill>
                <a:latin typeface="Menlo-Regular"/>
              </a:rPr>
              <a:t>(</a:t>
            </a:r>
            <a:r>
              <a:rPr lang="en-US" dirty="0">
                <a:solidFill>
                  <a:srgbClr val="AA0D91"/>
                </a:solidFill>
                <a:latin typeface="Menlo-Regular"/>
              </a:rPr>
              <a:t>_</a:t>
            </a:r>
            <a:r>
              <a:rPr lang="en-US" dirty="0">
                <a:solidFill>
                  <a:srgbClr val="000000"/>
                </a:solidFill>
                <a:latin typeface="Menlo-Regular"/>
              </a:rPr>
              <a:t> </a:t>
            </a:r>
            <a:r>
              <a:rPr lang="en-US" dirty="0" err="1">
                <a:solidFill>
                  <a:srgbClr val="000000"/>
                </a:solidFill>
                <a:latin typeface="Menlo-Regular"/>
              </a:rPr>
              <a:t>tableView</a:t>
            </a:r>
            <a:r>
              <a:rPr lang="en-US" dirty="0">
                <a:solidFill>
                  <a:srgbClr val="000000"/>
                </a:solidFill>
                <a:latin typeface="Menlo-Regular"/>
              </a:rPr>
              <a:t>: </a:t>
            </a:r>
            <a:r>
              <a:rPr lang="en-US" dirty="0" err="1">
                <a:solidFill>
                  <a:srgbClr val="5C2699"/>
                </a:solidFill>
                <a:latin typeface="Menlo-Regular"/>
              </a:rPr>
              <a:t>UITableView</a:t>
            </a:r>
            <a:r>
              <a:rPr lang="en-US" dirty="0">
                <a:solidFill>
                  <a:srgbClr val="000000"/>
                </a:solidFill>
                <a:latin typeface="Menlo-Regular"/>
              </a:rPr>
              <a:t>, </a:t>
            </a:r>
            <a:r>
              <a:rPr lang="en-US" dirty="0" err="1">
                <a:solidFill>
                  <a:srgbClr val="000000"/>
                </a:solidFill>
                <a:latin typeface="Menlo-Regular"/>
              </a:rPr>
              <a:t>viewForHeaderInSection</a:t>
            </a:r>
            <a:r>
              <a:rPr lang="en-US" dirty="0">
                <a:solidFill>
                  <a:srgbClr val="000000"/>
                </a:solidFill>
                <a:latin typeface="Menlo-Regular"/>
              </a:rPr>
              <a:t> section: </a:t>
            </a:r>
            <a:r>
              <a:rPr lang="en-US" dirty="0" err="1">
                <a:solidFill>
                  <a:srgbClr val="5C2699"/>
                </a:solidFill>
                <a:latin typeface="Menlo-Regular"/>
              </a:rPr>
              <a:t>Int</a:t>
            </a:r>
            <a:r>
              <a:rPr lang="en-US" dirty="0">
                <a:solidFill>
                  <a:srgbClr val="000000"/>
                </a:solidFill>
                <a:latin typeface="Menlo-Regular"/>
              </a:rPr>
              <a:t>)</a:t>
            </a:r>
            <a:endParaRPr lang="en-US" dirty="0">
              <a:ea typeface="+mn-ea"/>
            </a:endParaRPr>
          </a:p>
          <a:p>
            <a:pPr eaLnBrk="1" fontAlgn="auto" hangingPunct="1">
              <a:spcAft>
                <a:spcPts val="0"/>
              </a:spcAft>
              <a:defRPr/>
            </a:pPr>
            <a:r>
              <a:rPr lang="en-US" dirty="0">
                <a:ea typeface="+mn-ea"/>
                <a:cs typeface="+mn-cs"/>
              </a:rPr>
              <a:t>Editing style for cells</a:t>
            </a:r>
          </a:p>
          <a:p>
            <a:pPr lvl="1" eaLnBrk="1" fontAlgn="auto" hangingPunct="1">
              <a:spcAft>
                <a:spcPts val="0"/>
              </a:spcAft>
              <a:defRPr/>
            </a:pPr>
            <a:r>
              <a:rPr lang="en-US" dirty="0" err="1">
                <a:solidFill>
                  <a:srgbClr val="000000"/>
                </a:solidFill>
                <a:latin typeface="Menlo-Regular"/>
              </a:rPr>
              <a:t>tableView</a:t>
            </a:r>
            <a:r>
              <a:rPr lang="en-US" dirty="0">
                <a:solidFill>
                  <a:srgbClr val="000000"/>
                </a:solidFill>
                <a:latin typeface="Menlo-Regular"/>
              </a:rPr>
              <a:t>(</a:t>
            </a:r>
            <a:r>
              <a:rPr lang="en-US" dirty="0">
                <a:solidFill>
                  <a:srgbClr val="AA0D91"/>
                </a:solidFill>
                <a:latin typeface="Menlo-Regular"/>
              </a:rPr>
              <a:t>_</a:t>
            </a:r>
            <a:r>
              <a:rPr lang="en-US" dirty="0">
                <a:solidFill>
                  <a:srgbClr val="000000"/>
                </a:solidFill>
                <a:latin typeface="Menlo-Regular"/>
              </a:rPr>
              <a:t> </a:t>
            </a:r>
            <a:r>
              <a:rPr lang="en-US" dirty="0" err="1">
                <a:solidFill>
                  <a:srgbClr val="000000"/>
                </a:solidFill>
                <a:latin typeface="Menlo-Regular"/>
              </a:rPr>
              <a:t>tableView</a:t>
            </a:r>
            <a:r>
              <a:rPr lang="en-US" dirty="0">
                <a:solidFill>
                  <a:srgbClr val="000000"/>
                </a:solidFill>
                <a:latin typeface="Menlo-Regular"/>
              </a:rPr>
              <a:t>: </a:t>
            </a:r>
            <a:r>
              <a:rPr lang="en-US" dirty="0" err="1">
                <a:solidFill>
                  <a:srgbClr val="5C2699"/>
                </a:solidFill>
                <a:latin typeface="Menlo-Regular"/>
              </a:rPr>
              <a:t>UITableView</a:t>
            </a:r>
            <a:r>
              <a:rPr lang="en-US" dirty="0">
                <a:solidFill>
                  <a:srgbClr val="000000"/>
                </a:solidFill>
                <a:latin typeface="Menlo-Regular"/>
              </a:rPr>
              <a:t>, </a:t>
            </a:r>
            <a:r>
              <a:rPr lang="en-US" dirty="0" err="1">
                <a:solidFill>
                  <a:srgbClr val="000000"/>
                </a:solidFill>
                <a:latin typeface="Menlo-Regular"/>
              </a:rPr>
              <a:t>editingStyleForRowAt</a:t>
            </a:r>
            <a:r>
              <a:rPr lang="en-US" dirty="0">
                <a:solidFill>
                  <a:srgbClr val="000000"/>
                </a:solidFill>
                <a:latin typeface="Menlo-Regular"/>
              </a:rPr>
              <a:t> </a:t>
            </a:r>
            <a:r>
              <a:rPr lang="en-US" dirty="0" err="1">
                <a:solidFill>
                  <a:srgbClr val="000000"/>
                </a:solidFill>
                <a:latin typeface="Menlo-Regular"/>
              </a:rPr>
              <a:t>indexPath</a:t>
            </a:r>
            <a:r>
              <a:rPr lang="en-US" dirty="0">
                <a:solidFill>
                  <a:srgbClr val="000000"/>
                </a:solidFill>
                <a:latin typeface="Menlo-Regular"/>
              </a:rPr>
              <a:t>: </a:t>
            </a:r>
            <a:r>
              <a:rPr lang="en-US" dirty="0" err="1">
                <a:solidFill>
                  <a:srgbClr val="5C2699"/>
                </a:solidFill>
                <a:latin typeface="Menlo-Regular"/>
              </a:rPr>
              <a:t>IndexPath</a:t>
            </a:r>
            <a:r>
              <a:rPr lang="en-US" dirty="0">
                <a:solidFill>
                  <a:srgbClr val="000000"/>
                </a:solidFill>
                <a:latin typeface="Menlo-Regular"/>
              </a:rPr>
              <a:t>)</a:t>
            </a:r>
            <a:endParaRPr lang="en-US" dirty="0">
              <a:ea typeface="+mn-ea"/>
            </a:endParaRPr>
          </a:p>
          <a:p>
            <a:pPr eaLnBrk="1" fontAlgn="auto" hangingPunct="1">
              <a:spcAft>
                <a:spcPts val="0"/>
              </a:spcAft>
              <a:defRPr/>
            </a:pPr>
            <a:r>
              <a:rPr lang="en-US" dirty="0">
                <a:ea typeface="+mn-ea"/>
                <a:cs typeface="+mn-cs"/>
              </a:rPr>
              <a:t>Preventing selection of cells</a:t>
            </a:r>
          </a:p>
          <a:p>
            <a:pPr lvl="1" eaLnBrk="1" fontAlgn="auto" hangingPunct="1">
              <a:spcAft>
                <a:spcPts val="0"/>
              </a:spcAft>
              <a:defRPr/>
            </a:pPr>
            <a:r>
              <a:rPr lang="en-US" dirty="0" err="1">
                <a:solidFill>
                  <a:srgbClr val="000000"/>
                </a:solidFill>
                <a:latin typeface="Menlo-Regular"/>
              </a:rPr>
              <a:t>tableView</a:t>
            </a:r>
            <a:r>
              <a:rPr lang="en-US" dirty="0">
                <a:solidFill>
                  <a:srgbClr val="000000"/>
                </a:solidFill>
                <a:latin typeface="Menlo-Regular"/>
              </a:rPr>
              <a:t>(</a:t>
            </a:r>
            <a:r>
              <a:rPr lang="en-US" dirty="0">
                <a:solidFill>
                  <a:srgbClr val="AA0D91"/>
                </a:solidFill>
                <a:latin typeface="Menlo-Regular"/>
              </a:rPr>
              <a:t>_</a:t>
            </a:r>
            <a:r>
              <a:rPr lang="en-US" dirty="0">
                <a:solidFill>
                  <a:srgbClr val="000000"/>
                </a:solidFill>
                <a:latin typeface="Menlo-Regular"/>
              </a:rPr>
              <a:t> </a:t>
            </a:r>
            <a:r>
              <a:rPr lang="en-US" dirty="0" err="1">
                <a:solidFill>
                  <a:srgbClr val="000000"/>
                </a:solidFill>
                <a:latin typeface="Menlo-Regular"/>
              </a:rPr>
              <a:t>tableView</a:t>
            </a:r>
            <a:r>
              <a:rPr lang="en-US" dirty="0">
                <a:solidFill>
                  <a:srgbClr val="000000"/>
                </a:solidFill>
                <a:latin typeface="Menlo-Regular"/>
              </a:rPr>
              <a:t>: </a:t>
            </a:r>
            <a:r>
              <a:rPr lang="en-US" dirty="0" err="1">
                <a:solidFill>
                  <a:srgbClr val="5C2699"/>
                </a:solidFill>
                <a:latin typeface="Menlo-Regular"/>
              </a:rPr>
              <a:t>UITableView</a:t>
            </a:r>
            <a:r>
              <a:rPr lang="en-US" dirty="0">
                <a:solidFill>
                  <a:srgbClr val="000000"/>
                </a:solidFill>
                <a:latin typeface="Menlo-Regular"/>
              </a:rPr>
              <a:t>, </a:t>
            </a:r>
            <a:r>
              <a:rPr lang="en-US" dirty="0" err="1">
                <a:solidFill>
                  <a:srgbClr val="000000"/>
                </a:solidFill>
                <a:latin typeface="Menlo-Regular"/>
              </a:rPr>
              <a:t>willSelectRowAt</a:t>
            </a:r>
            <a:r>
              <a:rPr lang="en-US" dirty="0">
                <a:solidFill>
                  <a:srgbClr val="000000"/>
                </a:solidFill>
                <a:latin typeface="Menlo-Regular"/>
              </a:rPr>
              <a:t> </a:t>
            </a:r>
            <a:r>
              <a:rPr lang="en-US" dirty="0" err="1">
                <a:solidFill>
                  <a:srgbClr val="000000"/>
                </a:solidFill>
                <a:latin typeface="Menlo-Regular"/>
              </a:rPr>
              <a:t>indexPath</a:t>
            </a:r>
            <a:r>
              <a:rPr lang="en-US" dirty="0">
                <a:solidFill>
                  <a:srgbClr val="000000"/>
                </a:solidFill>
                <a:latin typeface="Menlo-Regular"/>
              </a:rPr>
              <a:t>: </a:t>
            </a:r>
            <a:r>
              <a:rPr lang="en-US" dirty="0" err="1">
                <a:solidFill>
                  <a:srgbClr val="5C2699"/>
                </a:solidFill>
                <a:latin typeface="Menlo-Regular"/>
              </a:rPr>
              <a:t>IndexPath</a:t>
            </a:r>
            <a:r>
              <a:rPr lang="en-US" dirty="0">
                <a:solidFill>
                  <a:srgbClr val="000000"/>
                </a:solidFill>
                <a:latin typeface="Menlo-Regular"/>
              </a:rPr>
              <a:t>)</a:t>
            </a:r>
            <a:r>
              <a:rPr lang="en-US" dirty="0">
                <a:ea typeface="+mn-ea"/>
              </a:rPr>
              <a:t> -</a:t>
            </a:r>
            <a:r>
              <a:rPr lang="en-US" dirty="0">
                <a:ea typeface="+mn-ea"/>
                <a:sym typeface="Wingdings" pitchFamily="2" charset="2"/>
              </a:rPr>
              <a:t> return nil if selection is disabled</a:t>
            </a:r>
            <a:endParaRPr lang="en-US" dirty="0">
              <a:ea typeface="+mn-ea"/>
            </a:endParaRPr>
          </a:p>
          <a:p>
            <a:pPr eaLnBrk="1" fontAlgn="auto" hangingPunct="1">
              <a:spcAft>
                <a:spcPts val="0"/>
              </a:spcAft>
              <a:defRPr/>
            </a:pPr>
            <a:r>
              <a:rPr lang="en-US" dirty="0">
                <a:ea typeface="+mn-ea"/>
                <a:cs typeface="+mn-cs"/>
              </a:rPr>
              <a:t>Very common for dataSource and delegate to be the same object</a:t>
            </a:r>
          </a:p>
          <a:p>
            <a:pPr eaLnBrk="1" fontAlgn="auto" hangingPunct="1">
              <a:spcAft>
                <a:spcPts val="0"/>
              </a:spcAft>
              <a:defRPr/>
            </a:pPr>
            <a:endParaRPr lang="en-US" dirty="0">
              <a:ea typeface="+mn-ea"/>
              <a:cs typeface="+mn-cs"/>
            </a:endParaRPr>
          </a:p>
          <a:p>
            <a:pPr eaLnBrk="1" fontAlgn="auto" hangingPunct="1">
              <a:spcAft>
                <a:spcPts val="0"/>
              </a:spcAft>
              <a:defRPr/>
            </a:pPr>
            <a:r>
              <a:rPr lang="en-US" dirty="0">
                <a:ea typeface="+mn-ea"/>
                <a:cs typeface="+mn-cs"/>
              </a:rPr>
              <a:t>Examples: </a:t>
            </a:r>
          </a:p>
          <a:p>
            <a:pPr eaLnBrk="1" fontAlgn="auto" hangingPunct="1">
              <a:spcAft>
                <a:spcPts val="0"/>
              </a:spcAft>
              <a:defRPr/>
            </a:pPr>
            <a:r>
              <a:rPr lang="en-US" dirty="0">
                <a:ea typeface="+mn-ea"/>
                <a:cs typeface="+mn-cs"/>
              </a:rPr>
              <a:t>http://developer.apple.com/library/ios/#samplecode/TableViewSuite/Listings/ReadMe_txt.html</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Content Placeholder 2">
            <a:extLst>
              <a:ext uri="{FF2B5EF4-FFF2-40B4-BE49-F238E27FC236}">
                <a16:creationId xmlns:a16="http://schemas.microsoft.com/office/drawing/2014/main" id="{E138A3E0-B5BC-FD3B-6D8E-C4528780BDE8}"/>
              </a:ext>
            </a:extLst>
          </p:cNvPr>
          <p:cNvSpPr>
            <a:spLocks noGrp="1"/>
          </p:cNvSpPr>
          <p:nvPr>
            <p:ph idx="1"/>
          </p:nvPr>
        </p:nvSpPr>
        <p:spPr>
          <a:xfrm>
            <a:off x="457200" y="457200"/>
            <a:ext cx="8229600" cy="5668963"/>
          </a:xfrm>
        </p:spPr>
        <p:txBody>
          <a:bodyPr/>
          <a:lstStyle/>
          <a:p>
            <a:r>
              <a:rPr lang="en-US" altLang="en-US">
                <a:ea typeface="ＭＳ Ｐゴシック" panose="020B0600070205080204" pitchFamily="34" charset="-128"/>
              </a:rPr>
              <a:t>UITableViewRowAction:</a:t>
            </a:r>
          </a:p>
          <a:p>
            <a:pPr lvl="1"/>
            <a:r>
              <a:rPr lang="en-US" altLang="en-US">
                <a:ea typeface="ＭＳ Ｐゴシック" panose="020B0600070205080204" pitchFamily="34" charset="-128"/>
              </a:rPr>
              <a:t>Defines a single action to present when user swipes horizontally in a table row.</a:t>
            </a:r>
          </a:p>
          <a:p>
            <a:pPr lvl="1"/>
            <a:r>
              <a:rPr lang="en-US" altLang="en-US">
                <a:ea typeface="ＭＳ Ｐゴシック" panose="020B0600070205080204" pitchFamily="34" charset="-128"/>
              </a:rPr>
              <a:t>By default, it shows a delete button</a:t>
            </a:r>
          </a:p>
          <a:p>
            <a:pPr lvl="1"/>
            <a:r>
              <a:rPr lang="en-US" altLang="en-US">
                <a:ea typeface="ＭＳ Ｐゴシック" panose="020B0600070205080204" pitchFamily="34" charset="-128"/>
              </a:rPr>
              <a:t>Use each instance for a single action to perform</a:t>
            </a:r>
          </a:p>
          <a:p>
            <a:pPr lvl="1"/>
            <a:r>
              <a:rPr lang="en-US" altLang="en-US">
                <a:ea typeface="ＭＳ Ｐゴシック" panose="020B0600070205080204" pitchFamily="34" charset="-128"/>
              </a:rPr>
              <a:t>It includes the text, formatting info, and behavior of the corresponding button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a:extLst>
              <a:ext uri="{FF2B5EF4-FFF2-40B4-BE49-F238E27FC236}">
                <a16:creationId xmlns:a16="http://schemas.microsoft.com/office/drawing/2014/main" id="{559DAA9F-4F0B-F74C-A9CE-900E618A4887}"/>
              </a:ext>
            </a:extLst>
          </p:cNvPr>
          <p:cNvSpPr>
            <a:spLocks noGrp="1"/>
          </p:cNvSpPr>
          <p:nvPr>
            <p:ph type="title"/>
          </p:nvPr>
        </p:nvSpPr>
        <p:spPr>
          <a:xfrm>
            <a:off x="381000" y="274638"/>
            <a:ext cx="8534400" cy="1143000"/>
          </a:xfrm>
        </p:spPr>
        <p:txBody>
          <a:bodyPr/>
          <a:lstStyle/>
          <a:p>
            <a:r>
              <a:rPr lang="en-US" altLang="en-US" sz="3200" b="1">
                <a:ea typeface="ＭＳ Ｐゴシック" panose="020B0600070205080204" pitchFamily="34" charset="-128"/>
              </a:rPr>
              <a:t>Container view controller additional role</a:t>
            </a:r>
          </a:p>
        </p:txBody>
      </p:sp>
      <p:sp>
        <p:nvSpPr>
          <p:cNvPr id="68610" name="Content Placeholder 2">
            <a:extLst>
              <a:ext uri="{FF2B5EF4-FFF2-40B4-BE49-F238E27FC236}">
                <a16:creationId xmlns:a16="http://schemas.microsoft.com/office/drawing/2014/main" id="{3F0F6600-EA69-62C8-16CD-336728724BC2}"/>
              </a:ext>
            </a:extLst>
          </p:cNvPr>
          <p:cNvSpPr>
            <a:spLocks noGrp="1"/>
          </p:cNvSpPr>
          <p:nvPr>
            <p:ph idx="1"/>
          </p:nvPr>
        </p:nvSpPr>
        <p:spPr/>
        <p:txBody>
          <a:bodyPr/>
          <a:lstStyle/>
          <a:p>
            <a:r>
              <a:rPr lang="en-US" altLang="en-US">
                <a:ea typeface="ＭＳ Ｐゴシック" panose="020B0600070205080204" pitchFamily="34" charset="-128"/>
              </a:rPr>
              <a:t>A content view controller manages all of its views by itself. </a:t>
            </a:r>
          </a:p>
          <a:p>
            <a:r>
              <a:rPr lang="en-US" altLang="en-US">
                <a:ea typeface="ＭＳ Ｐゴシック" panose="020B0600070205080204" pitchFamily="34" charset="-128"/>
              </a:rPr>
              <a:t>A container view controller manages its own views plus the root views from one or more of its child view controllers. </a:t>
            </a:r>
          </a:p>
          <a:p>
            <a:r>
              <a:rPr lang="en-US" altLang="en-US">
                <a:ea typeface="ＭＳ Ｐゴシック" panose="020B0600070205080204" pitchFamily="34" charset="-128"/>
              </a:rPr>
              <a:t>The container does not manage the content of its children. </a:t>
            </a:r>
          </a:p>
          <a:p>
            <a:r>
              <a:rPr lang="en-US" altLang="en-US">
                <a:ea typeface="ＭＳ Ｐゴシック" panose="020B0600070205080204" pitchFamily="34" charset="-128"/>
              </a:rPr>
              <a:t>It manages only the root view, sizing and placing it according to the container’s design.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3">
            <a:extLst>
              <a:ext uri="{FF2B5EF4-FFF2-40B4-BE49-F238E27FC236}">
                <a16:creationId xmlns:a16="http://schemas.microsoft.com/office/drawing/2014/main" id="{EC7ED21B-0C8D-CDD2-481D-120844B2E88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143000"/>
            <a:ext cx="82296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Rectangle 4">
            <a:extLst>
              <a:ext uri="{FF2B5EF4-FFF2-40B4-BE49-F238E27FC236}">
                <a16:creationId xmlns:a16="http://schemas.microsoft.com/office/drawing/2014/main" id="{001DD0B5-E204-F7B6-FEB2-F9883F74D075}"/>
              </a:ext>
            </a:extLst>
          </p:cNvPr>
          <p:cNvSpPr>
            <a:spLocks noChangeArrowheads="1"/>
          </p:cNvSpPr>
          <p:nvPr/>
        </p:nvSpPr>
        <p:spPr bwMode="auto">
          <a:xfrm>
            <a:off x="457200" y="381000"/>
            <a:ext cx="6705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a:latin typeface="Arial" panose="020B0604020202020204" pitchFamily="34" charset="0"/>
              </a:rPr>
              <a:t>A container acting as the root view controller</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Picture 3">
            <a:extLst>
              <a:ext uri="{FF2B5EF4-FFF2-40B4-BE49-F238E27FC236}">
                <a16:creationId xmlns:a16="http://schemas.microsoft.com/office/drawing/2014/main" id="{FEFB097C-8C2D-39DD-4B15-FA8800CF00C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8600"/>
            <a:ext cx="76962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8" name="Rectangle 4">
            <a:extLst>
              <a:ext uri="{FF2B5EF4-FFF2-40B4-BE49-F238E27FC236}">
                <a16:creationId xmlns:a16="http://schemas.microsoft.com/office/drawing/2014/main" id="{AF8D0A6A-5D8D-5781-F341-E84BE720776E}"/>
              </a:ext>
            </a:extLst>
          </p:cNvPr>
          <p:cNvSpPr>
            <a:spLocks noChangeArrowheads="1"/>
          </p:cNvSpPr>
          <p:nvPr/>
        </p:nvSpPr>
        <p:spPr bwMode="auto">
          <a:xfrm>
            <a:off x="0" y="304800"/>
            <a:ext cx="50292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Char char="-"/>
            </a:pPr>
            <a:r>
              <a:rPr lang="en-US" altLang="en-US" sz="1800">
                <a:latin typeface="Arial" panose="020B0604020202020204" pitchFamily="34" charset="0"/>
              </a:rPr>
              <a:t>The split view controller manages the overall size and position of its child views –</a:t>
            </a:r>
          </a:p>
          <a:p>
            <a:pPr eaLnBrk="1" hangingPunct="1">
              <a:spcBef>
                <a:spcPct val="0"/>
              </a:spcBef>
              <a:buFontTx/>
              <a:buChar char="-"/>
            </a:pPr>
            <a:endParaRPr lang="en-US" altLang="en-US" sz="1800">
              <a:latin typeface="Arial" panose="020B0604020202020204" pitchFamily="34" charset="0"/>
            </a:endParaRPr>
          </a:p>
          <a:p>
            <a:pPr eaLnBrk="1" hangingPunct="1">
              <a:spcBef>
                <a:spcPct val="0"/>
              </a:spcBef>
              <a:buFontTx/>
              <a:buChar char="-"/>
            </a:pPr>
            <a:r>
              <a:rPr lang="en-US" altLang="en-US" sz="1800">
                <a:latin typeface="Arial" panose="020B0604020202020204" pitchFamily="34" charset="0"/>
              </a:rPr>
              <a:t> The child view controllers manage the actual contents of those views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F9D07B67-A8F0-9EBC-503F-F7B8D404B4DE}"/>
              </a:ext>
            </a:extLst>
          </p:cNvPr>
          <p:cNvSpPr>
            <a:spLocks noGrp="1"/>
          </p:cNvSpPr>
          <p:nvPr>
            <p:ph type="title"/>
          </p:nvPr>
        </p:nvSpPr>
        <p:spPr/>
        <p:txBody>
          <a:bodyPr/>
          <a:lstStyle/>
          <a:p>
            <a:pPr eaLnBrk="1" hangingPunct="1"/>
            <a:r>
              <a:rPr lang="en-US" altLang="en-US" b="1">
                <a:ea typeface="ＭＳ Ｐゴシック" panose="020B0600070205080204" pitchFamily="34" charset="-128"/>
              </a:rPr>
              <a:t>UINavigationController</a:t>
            </a:r>
            <a:endParaRPr lang="en-US" altLang="en-US">
              <a:ea typeface="ＭＳ Ｐゴシック" panose="020B0600070205080204" pitchFamily="34" charset="-128"/>
            </a:endParaRPr>
          </a:p>
        </p:txBody>
      </p:sp>
      <p:pic>
        <p:nvPicPr>
          <p:cNvPr id="71682" name="Picture 2">
            <a:extLst>
              <a:ext uri="{FF2B5EF4-FFF2-40B4-BE49-F238E27FC236}">
                <a16:creationId xmlns:a16="http://schemas.microsoft.com/office/drawing/2014/main" id="{CA80E08F-2AED-FA05-AF98-3E14E801AA9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14400" y="1676400"/>
            <a:ext cx="7162800" cy="3810000"/>
          </a:xfr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6091AB69-DA91-CEBF-8B4A-941E254E2E25}"/>
              </a:ext>
            </a:extLst>
          </p:cNvPr>
          <p:cNvSpPr>
            <a:spLocks noGrp="1"/>
          </p:cNvSpPr>
          <p:nvPr>
            <p:ph type="title"/>
          </p:nvPr>
        </p:nvSpPr>
        <p:spPr/>
        <p:txBody>
          <a:bodyPr/>
          <a:lstStyle/>
          <a:p>
            <a:r>
              <a:rPr lang="en-US" altLang="en-US" b="1">
                <a:ea typeface="ＭＳ Ｐゴシック" panose="020B0600070205080204" pitchFamily="34" charset="-128"/>
              </a:rPr>
              <a:t>UINavigationController</a:t>
            </a:r>
            <a:endParaRPr lang="en-US" altLang="en-US">
              <a:ea typeface="ＭＳ Ｐゴシック" panose="020B0600070205080204" pitchFamily="34" charset="-128"/>
            </a:endParaRPr>
          </a:p>
        </p:txBody>
      </p:sp>
      <p:pic>
        <p:nvPicPr>
          <p:cNvPr id="72706" name="Picture 3">
            <a:extLst>
              <a:ext uri="{FF2B5EF4-FFF2-40B4-BE49-F238E27FC236}">
                <a16:creationId xmlns:a16="http://schemas.microsoft.com/office/drawing/2014/main" id="{C9C00C11-DF52-5673-7019-09EBB2603E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8800"/>
            <a:ext cx="8001000"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2">
            <a:extLst>
              <a:ext uri="{FF2B5EF4-FFF2-40B4-BE49-F238E27FC236}">
                <a16:creationId xmlns:a16="http://schemas.microsoft.com/office/drawing/2014/main" id="{3D4C24DB-6B14-605D-8E43-FED78C29F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57200"/>
            <a:ext cx="8370888" cy="582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2">
            <a:extLst>
              <a:ext uri="{FF2B5EF4-FFF2-40B4-BE49-F238E27FC236}">
                <a16:creationId xmlns:a16="http://schemas.microsoft.com/office/drawing/2014/main" id="{93103D0A-2135-E02D-7DA8-5930DBF4218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914400"/>
            <a:ext cx="7620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4" name="Rectangle 3">
            <a:extLst>
              <a:ext uri="{FF2B5EF4-FFF2-40B4-BE49-F238E27FC236}">
                <a16:creationId xmlns:a16="http://schemas.microsoft.com/office/drawing/2014/main" id="{362AF09A-8502-D8D7-C137-D6453E1349CD}"/>
              </a:ext>
            </a:extLst>
          </p:cNvPr>
          <p:cNvSpPr>
            <a:spLocks noChangeArrowheads="1"/>
          </p:cNvSpPr>
          <p:nvPr/>
        </p:nvSpPr>
        <p:spPr bwMode="auto">
          <a:xfrm>
            <a:off x="228600" y="304800"/>
            <a:ext cx="82931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The Navigation controller acts as the presenting view controller and initiates the</a:t>
            </a:r>
          </a:p>
          <a:p>
            <a:pPr eaLnBrk="1" hangingPunct="1">
              <a:spcBef>
                <a:spcPct val="0"/>
              </a:spcBef>
              <a:buFontTx/>
              <a:buNone/>
            </a:pPr>
            <a:r>
              <a:rPr lang="en-US" altLang="en-US" sz="1800">
                <a:latin typeface="Arial" panose="020B0604020202020204" pitchFamily="34" charset="0"/>
              </a:rPr>
              <a:t>presentation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675E0D05-FFD8-6F15-A85F-2E2C419E44CF}"/>
              </a:ext>
            </a:extLst>
          </p:cNvPr>
          <p:cNvSpPr>
            <a:spLocks noGrp="1"/>
          </p:cNvSpPr>
          <p:nvPr>
            <p:ph type="title"/>
          </p:nvPr>
        </p:nvSpPr>
        <p:spPr>
          <a:xfrm>
            <a:off x="533400" y="274638"/>
            <a:ext cx="8153400" cy="563562"/>
          </a:xfrm>
        </p:spPr>
        <p:txBody>
          <a:bodyPr/>
          <a:lstStyle/>
          <a:p>
            <a:pPr eaLnBrk="1" hangingPunct="1"/>
            <a:r>
              <a:rPr lang="en-US" altLang="en-US">
                <a:ea typeface="ＭＳ Ｐゴシック" panose="020B0600070205080204" pitchFamily="34" charset="-128"/>
              </a:rPr>
              <a:t>View Controllers</a:t>
            </a:r>
          </a:p>
        </p:txBody>
      </p:sp>
      <p:sp>
        <p:nvSpPr>
          <p:cNvPr id="19458" name="Content Placeholder 2">
            <a:extLst>
              <a:ext uri="{FF2B5EF4-FFF2-40B4-BE49-F238E27FC236}">
                <a16:creationId xmlns:a16="http://schemas.microsoft.com/office/drawing/2014/main" id="{EDEC30E2-912B-CF93-98E5-5C096767253A}"/>
              </a:ext>
            </a:extLst>
          </p:cNvPr>
          <p:cNvSpPr>
            <a:spLocks noGrp="1"/>
          </p:cNvSpPr>
          <p:nvPr>
            <p:ph idx="1"/>
          </p:nvPr>
        </p:nvSpPr>
        <p:spPr>
          <a:xfrm>
            <a:off x="457200" y="1066800"/>
            <a:ext cx="8305800" cy="5410200"/>
          </a:xfrm>
        </p:spPr>
        <p:txBody>
          <a:bodyPr/>
          <a:lstStyle/>
          <a:p>
            <a:pPr eaLnBrk="1" hangingPunct="1"/>
            <a:r>
              <a:rPr lang="en-US" altLang="en-US" sz="1800">
                <a:ea typeface="ＭＳ Ｐゴシック" panose="020B0600070205080204" pitchFamily="34" charset="-128"/>
              </a:rPr>
              <a:t>instances of the </a:t>
            </a:r>
            <a:r>
              <a:rPr lang="en-US" altLang="en-US" sz="1800">
                <a:ea typeface="ＭＳ Ｐゴシック" panose="020B0600070205080204" pitchFamily="34" charset="-128"/>
                <a:hlinkClick r:id="rId2"/>
              </a:rPr>
              <a:t>UIViewController</a:t>
            </a:r>
            <a:r>
              <a:rPr lang="en-US" altLang="en-US" sz="1800">
                <a:ea typeface="ＭＳ Ｐゴシック" panose="020B0600070205080204" pitchFamily="34" charset="-128"/>
              </a:rPr>
              <a:t> class</a:t>
            </a:r>
          </a:p>
          <a:p>
            <a:pPr eaLnBrk="1" hangingPunct="1"/>
            <a:r>
              <a:rPr lang="en-US" altLang="en-US" sz="1800">
                <a:ea typeface="ＭＳ Ｐゴシック" panose="020B0600070205080204" pitchFamily="34" charset="-128"/>
              </a:rPr>
              <a:t>Manage the structure of the user interface and the presentation of views within that interface. </a:t>
            </a:r>
          </a:p>
          <a:p>
            <a:pPr eaLnBrk="1" hangingPunct="1"/>
            <a:r>
              <a:rPr lang="en-US" altLang="en-US" sz="1800">
                <a:ea typeface="ＭＳ Ｐゴシック" panose="020B0600070205080204" pitchFamily="34" charset="-128"/>
              </a:rPr>
              <a:t>Applications have a limited amount of space in which to display content. Rather than display new windows, an application uses view controllers to swap out the views in the current window.</a:t>
            </a:r>
          </a:p>
          <a:p>
            <a:pPr eaLnBrk="1" hangingPunct="1"/>
            <a:r>
              <a:rPr lang="en-US" altLang="en-US" sz="1800">
                <a:ea typeface="ＭＳ Ｐゴシック" panose="020B0600070205080204" pitchFamily="34" charset="-128"/>
              </a:rPr>
              <a:t> The type of the view controller and the way that view controller is presented determine the type of animation that is used to display the new views.</a:t>
            </a:r>
          </a:p>
          <a:p>
            <a:pPr eaLnBrk="1" hangingPunct="1"/>
            <a:r>
              <a:rPr lang="en-US" altLang="en-US" sz="1800">
                <a:ea typeface="ＭＳ Ｐゴシック" panose="020B0600070205080204" pitchFamily="34" charset="-128"/>
              </a:rPr>
              <a:t>Each view controller object can be thought of as a self-contained unit. </a:t>
            </a:r>
          </a:p>
          <a:p>
            <a:pPr lvl="1" eaLnBrk="1" hangingPunct="1"/>
            <a:r>
              <a:rPr lang="en-US" altLang="en-US" sz="1400">
                <a:ea typeface="ＭＳ Ｐゴシック" panose="020B0600070205080204" pitchFamily="34" charset="-128"/>
              </a:rPr>
              <a:t>handles the creation and destruction of its own views, </a:t>
            </a:r>
          </a:p>
          <a:p>
            <a:pPr lvl="1"/>
            <a:r>
              <a:rPr lang="en-US" altLang="en-US" sz="1400">
                <a:ea typeface="ＭＳ Ｐゴシック" panose="020B0600070205080204" pitchFamily="34" charset="-128"/>
              </a:rPr>
              <a:t>resizes and lays out its views</a:t>
            </a:r>
          </a:p>
          <a:p>
            <a:pPr lvl="1" eaLnBrk="1" hangingPunct="1"/>
            <a:r>
              <a:rPr lang="en-US" altLang="en-US" sz="1400">
                <a:ea typeface="ＭＳ Ｐゴシック" panose="020B0600070205080204" pitchFamily="34" charset="-128"/>
              </a:rPr>
              <a:t>handles their presentation on the screen, adjusts the contents </a:t>
            </a:r>
          </a:p>
          <a:p>
            <a:pPr lvl="1" eaLnBrk="1" hangingPunct="1"/>
            <a:r>
              <a:rPr lang="en-US" altLang="en-US" sz="1400">
                <a:ea typeface="ＭＳ Ｐゴシック" panose="020B0600070205080204" pitchFamily="34" charset="-128"/>
              </a:rPr>
              <a:t>coordinates interactions between the views and other objects in your application. </a:t>
            </a:r>
          </a:p>
          <a:p>
            <a:pPr eaLnBrk="1" hangingPunct="1"/>
            <a:r>
              <a:rPr lang="en-US" altLang="en-US" sz="1800">
                <a:ea typeface="ＭＳ Ｐゴシック" panose="020B0600070205080204" pitchFamily="34" charset="-128"/>
              </a:rPr>
              <a:t>The view controller may manage all of the views on its own or use helper objects to manage subsets of views. </a:t>
            </a:r>
          </a:p>
          <a:p>
            <a:pPr eaLnBrk="1" hangingPunct="1"/>
            <a:r>
              <a:rPr lang="en-US" altLang="en-US" sz="1800">
                <a:ea typeface="ＭＳ Ｐゴシック" panose="020B0600070205080204" pitchFamily="34" charset="-128"/>
              </a:rPr>
              <a:t>The view controller is always in charge of presenting the overall view hierarchy and is ultimately responsible for the views.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D5E743-ED98-7BFF-DB73-D67F2203CACB}"/>
              </a:ext>
            </a:extLst>
          </p:cNvPr>
          <p:cNvSpPr>
            <a:spLocks noGrp="1"/>
          </p:cNvSpPr>
          <p:nvPr>
            <p:ph idx="1"/>
          </p:nvPr>
        </p:nvSpPr>
        <p:spPr>
          <a:xfrm>
            <a:off x="457200" y="685800"/>
            <a:ext cx="8229600" cy="5440363"/>
          </a:xfrm>
        </p:spPr>
        <p:txBody>
          <a:bodyPr rtlCol="0">
            <a:normAutofit fontScale="77500" lnSpcReduction="20000"/>
          </a:bodyPr>
          <a:lstStyle/>
          <a:p>
            <a:pPr eaLnBrk="1" fontAlgn="auto" hangingPunct="1">
              <a:spcAft>
                <a:spcPts val="0"/>
              </a:spcAft>
              <a:defRPr/>
            </a:pPr>
            <a:r>
              <a:rPr lang="en-US" dirty="0">
                <a:ea typeface="+mn-ea"/>
                <a:cs typeface="+mn-cs"/>
              </a:rPr>
              <a:t>manages the currently displayed screens using the </a:t>
            </a:r>
            <a:r>
              <a:rPr lang="en-US" b="1" dirty="0">
                <a:ea typeface="+mn-ea"/>
                <a:cs typeface="+mn-cs"/>
              </a:rPr>
              <a:t>navigation stack</a:t>
            </a:r>
            <a:r>
              <a:rPr lang="en-US" dirty="0">
                <a:ea typeface="+mn-ea"/>
                <a:cs typeface="+mn-cs"/>
              </a:rPr>
              <a:t>.</a:t>
            </a:r>
          </a:p>
          <a:p>
            <a:pPr eaLnBrk="1" fontAlgn="auto" hangingPunct="1">
              <a:spcAft>
                <a:spcPts val="0"/>
              </a:spcAft>
              <a:defRPr/>
            </a:pPr>
            <a:r>
              <a:rPr lang="en-US" dirty="0">
                <a:ea typeface="+mn-ea"/>
                <a:cs typeface="+mn-cs"/>
              </a:rPr>
              <a:t>Push new view controllers onto the stack using the </a:t>
            </a:r>
            <a:r>
              <a:rPr lang="en-US" b="1" dirty="0" err="1"/>
              <a:t>pushViewController</a:t>
            </a:r>
            <a:r>
              <a:rPr lang="en-US" dirty="0"/>
              <a:t>(_ </a:t>
            </a:r>
            <a:r>
              <a:rPr lang="en-US" dirty="0" err="1"/>
              <a:t>viewController</a:t>
            </a:r>
            <a:r>
              <a:rPr lang="en-US" dirty="0"/>
              <a:t>: </a:t>
            </a:r>
            <a:r>
              <a:rPr lang="en-US" dirty="0">
                <a:hlinkClick r:id="rId2"/>
              </a:rPr>
              <a:t>UIViewController</a:t>
            </a:r>
            <a:r>
              <a:rPr lang="en-US" dirty="0"/>
              <a:t>, animated: </a:t>
            </a:r>
            <a:r>
              <a:rPr lang="en-US" dirty="0">
                <a:hlinkClick r:id="rId3"/>
              </a:rPr>
              <a:t>Bool</a:t>
            </a:r>
            <a:r>
              <a:rPr lang="en-US" dirty="0"/>
              <a:t>)</a:t>
            </a:r>
            <a:r>
              <a:rPr lang="en-US" dirty="0">
                <a:ea typeface="+mn-ea"/>
                <a:cs typeface="+mn-cs"/>
              </a:rPr>
              <a:t>  method</a:t>
            </a:r>
          </a:p>
          <a:p>
            <a:pPr eaLnBrk="1" fontAlgn="auto" hangingPunct="1">
              <a:spcAft>
                <a:spcPts val="0"/>
              </a:spcAft>
              <a:defRPr/>
            </a:pPr>
            <a:r>
              <a:rPr lang="en-US" dirty="0">
                <a:ea typeface="+mn-ea"/>
                <a:cs typeface="+mn-cs"/>
              </a:rPr>
              <a:t>Pop view controllers using the </a:t>
            </a:r>
            <a:r>
              <a:rPr lang="en-US" b="1" dirty="0" err="1"/>
              <a:t>popViewController</a:t>
            </a:r>
            <a:r>
              <a:rPr lang="en-US" dirty="0" err="1"/>
              <a:t>(animated</a:t>
            </a:r>
            <a:r>
              <a:rPr lang="en-US" dirty="0"/>
              <a:t>: </a:t>
            </a:r>
            <a:r>
              <a:rPr lang="en-US" dirty="0">
                <a:hlinkClick r:id="rId3"/>
              </a:rPr>
              <a:t>Bool</a:t>
            </a:r>
            <a:r>
              <a:rPr lang="en-US" dirty="0"/>
              <a:t>)</a:t>
            </a:r>
            <a:r>
              <a:rPr lang="en-US" dirty="0">
                <a:ea typeface="+mn-ea"/>
                <a:cs typeface="+mn-cs"/>
              </a:rPr>
              <a:t> method. </a:t>
            </a:r>
          </a:p>
          <a:p>
            <a:pPr eaLnBrk="1" fontAlgn="auto" hangingPunct="1">
              <a:spcAft>
                <a:spcPts val="0"/>
              </a:spcAft>
              <a:defRPr/>
            </a:pPr>
            <a:r>
              <a:rPr lang="en-US" dirty="0">
                <a:ea typeface="+mn-ea"/>
                <a:cs typeface="+mn-cs"/>
              </a:rPr>
              <a:t>It provides a back button that pops the top view controller in response to user interactions.</a:t>
            </a:r>
          </a:p>
          <a:p>
            <a:pPr eaLnBrk="1" fontAlgn="auto" hangingPunct="1">
              <a:spcAft>
                <a:spcPts val="0"/>
              </a:spcAft>
              <a:defRPr/>
            </a:pPr>
            <a:r>
              <a:rPr lang="en-US" dirty="0">
                <a:ea typeface="+mn-ea"/>
                <a:cs typeface="+mn-cs"/>
              </a:rPr>
              <a:t>It notifies its delegate object in response to changes in the active view controller.</a:t>
            </a:r>
          </a:p>
          <a:p>
            <a:pPr eaLnBrk="1" fontAlgn="auto" hangingPunct="1">
              <a:spcAft>
                <a:spcPts val="0"/>
              </a:spcAft>
              <a:defRPr/>
            </a:pPr>
            <a:r>
              <a:rPr lang="en-US" dirty="0">
                <a:ea typeface="+mn-ea"/>
                <a:cs typeface="+mn-cs"/>
              </a:rPr>
              <a:t> The delegate object is a custom object provided by the application that conforms to the </a:t>
            </a:r>
            <a:r>
              <a:rPr lang="en-US" dirty="0">
                <a:ea typeface="+mn-ea"/>
                <a:cs typeface="+mn-cs"/>
                <a:hlinkClick r:id="rId4"/>
              </a:rPr>
              <a:t>UINavigationControllerDelegate</a:t>
            </a:r>
            <a:r>
              <a:rPr lang="en-US" dirty="0">
                <a:ea typeface="+mn-ea"/>
                <a:cs typeface="+mn-cs"/>
              </a:rPr>
              <a:t> protocol.</a:t>
            </a:r>
          </a:p>
          <a:p>
            <a:pPr eaLnBrk="1" fontAlgn="auto" hangingPunct="1">
              <a:spcAft>
                <a:spcPts val="0"/>
              </a:spcAft>
              <a:defRPr/>
            </a:pPr>
            <a:r>
              <a:rPr lang="en-US" dirty="0">
                <a:ea typeface="+mn-ea"/>
                <a:cs typeface="+mn-cs"/>
              </a:rPr>
              <a:t>Navigation controllers have their own view that is accessible through the </a:t>
            </a:r>
            <a:r>
              <a:rPr lang="en-US" dirty="0">
                <a:ea typeface="+mn-ea"/>
                <a:cs typeface="+mn-cs"/>
                <a:hlinkClick r:id="rId5"/>
              </a:rPr>
              <a:t>view</a:t>
            </a:r>
            <a:r>
              <a:rPr lang="en-US" dirty="0">
                <a:ea typeface="+mn-ea"/>
                <a:cs typeface="+mn-cs"/>
              </a:rPr>
              <a:t> property.</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Content Placeholder 2">
            <a:extLst>
              <a:ext uri="{FF2B5EF4-FFF2-40B4-BE49-F238E27FC236}">
                <a16:creationId xmlns:a16="http://schemas.microsoft.com/office/drawing/2014/main" id="{0CC5EAFE-3E0B-2D80-A25A-1D803FF20C73}"/>
              </a:ext>
            </a:extLst>
          </p:cNvPr>
          <p:cNvSpPr>
            <a:spLocks noGrp="1"/>
          </p:cNvSpPr>
          <p:nvPr>
            <p:ph idx="1"/>
          </p:nvPr>
        </p:nvSpPr>
        <p:spPr>
          <a:xfrm>
            <a:off x="457200" y="609600"/>
            <a:ext cx="8229600" cy="5791200"/>
          </a:xfrm>
        </p:spPr>
        <p:txBody>
          <a:bodyPr/>
          <a:lstStyle/>
          <a:p>
            <a:r>
              <a:rPr lang="en-US" altLang="en-US" sz="2400">
                <a:ea typeface="ＭＳ Ｐゴシック" panose="020B0600070205080204" pitchFamily="34" charset="-128"/>
              </a:rPr>
              <a:t>init(rootViewController: </a:t>
            </a:r>
            <a:r>
              <a:rPr lang="en-US" altLang="en-US" sz="2400">
                <a:ea typeface="ＭＳ Ｐゴシック" panose="020B0600070205080204" pitchFamily="34" charset="-128"/>
                <a:hlinkClick r:id="rId2"/>
              </a:rPr>
              <a:t>UIViewController</a:t>
            </a:r>
            <a:r>
              <a:rPr lang="en-US" altLang="en-US" sz="2400">
                <a:ea typeface="ＭＳ Ｐゴシック" panose="020B0600070205080204" pitchFamily="34" charset="-128"/>
              </a:rPr>
              <a:t>)</a:t>
            </a:r>
          </a:p>
          <a:p>
            <a:pPr lvl="2"/>
            <a:r>
              <a:rPr lang="en-US" altLang="en-US">
                <a:ea typeface="ＭＳ Ｐゴシック" panose="020B0600070205080204" pitchFamily="34" charset="-128"/>
              </a:rPr>
              <a:t>Initializes and returns a newly created navigation controller.</a:t>
            </a:r>
          </a:p>
          <a:p>
            <a:pPr lvl="2"/>
            <a:r>
              <a:rPr lang="en-US" altLang="en-US">
                <a:ea typeface="ＭＳ Ｐゴシック" panose="020B0600070205080204" pitchFamily="34" charset="-128"/>
              </a:rPr>
              <a:t>init(rootViewController: </a:t>
            </a:r>
            <a:r>
              <a:rPr lang="en-US" altLang="en-US">
                <a:ea typeface="ＭＳ Ｐゴシック" panose="020B0600070205080204" pitchFamily="34" charset="-128"/>
                <a:hlinkClick r:id="rId2"/>
              </a:rPr>
              <a:t>UIViewController</a:t>
            </a:r>
            <a:r>
              <a:rPr lang="en-US" altLang="en-US">
                <a:ea typeface="ＭＳ Ｐゴシック" panose="020B0600070205080204" pitchFamily="34" charset="-128"/>
              </a:rPr>
              <a:t>)</a:t>
            </a:r>
            <a:endParaRPr lang="en-US" altLang="en-US" i="1">
              <a:ea typeface="ＭＳ Ｐゴシック" panose="020B0600070205080204" pitchFamily="34" charset="-128"/>
            </a:endParaRPr>
          </a:p>
          <a:p>
            <a:r>
              <a:rPr lang="en-US" altLang="en-US" sz="2400">
                <a:ea typeface="ＭＳ Ｐゴシック" panose="020B0600070205080204" pitchFamily="34" charset="-128"/>
                <a:hlinkClick r:id="rId3"/>
              </a:rPr>
              <a:t>var visibleViewController: UIViewController?</a:t>
            </a:r>
            <a:endParaRPr lang="en-US" altLang="en-US" sz="2400" b="1">
              <a:ea typeface="ＭＳ Ｐゴシック" panose="020B0600070205080204" pitchFamily="34" charset="-128"/>
            </a:endParaRPr>
          </a:p>
          <a:p>
            <a:pPr lvl="2"/>
            <a:r>
              <a:rPr lang="en-US" altLang="en-US" sz="2000">
                <a:ea typeface="ＭＳ Ｐゴシック" panose="020B0600070205080204" pitchFamily="34" charset="-128"/>
              </a:rPr>
              <a:t>The view controller associated with the currently visible view in the navigation interface. (read-only)</a:t>
            </a:r>
          </a:p>
          <a:p>
            <a:pPr lvl="2"/>
            <a:r>
              <a:rPr lang="en-US" altLang="en-US" sz="1600">
                <a:ea typeface="ＭＳ Ｐゴシック" panose="020B0600070205080204" pitchFamily="34" charset="-128"/>
              </a:rPr>
              <a:t>var visibleViewController: </a:t>
            </a:r>
            <a:r>
              <a:rPr lang="en-US" altLang="en-US" sz="1600">
                <a:ea typeface="ＭＳ Ｐゴシック" panose="020B0600070205080204" pitchFamily="34" charset="-128"/>
                <a:hlinkClick r:id="rId2"/>
              </a:rPr>
              <a:t>UIViewController</a:t>
            </a:r>
            <a:r>
              <a:rPr lang="en-US" altLang="en-US" sz="1600">
                <a:ea typeface="ＭＳ Ｐゴシック" panose="020B0600070205080204" pitchFamily="34" charset="-128"/>
              </a:rPr>
              <a:t>? { get }</a:t>
            </a:r>
          </a:p>
          <a:p>
            <a:pPr lvl="2"/>
            <a:r>
              <a:rPr lang="en-US" altLang="en-US" sz="1600">
                <a:ea typeface="ＭＳ Ｐゴシック" panose="020B0600070205080204" pitchFamily="34" charset="-128"/>
              </a:rPr>
              <a:t>The currently visible view can belong either to the view controller at the top of the navigation stack or to a view controller that was presented modally. </a:t>
            </a:r>
          </a:p>
          <a:p>
            <a:r>
              <a:rPr lang="en-US" altLang="en-US" sz="2400">
                <a:ea typeface="ＭＳ Ｐゴシック" panose="020B0600070205080204" pitchFamily="34" charset="-128"/>
                <a:hlinkClick r:id="rId4"/>
              </a:rPr>
              <a:t>var topViewController: UIViewController?</a:t>
            </a:r>
            <a:endParaRPr lang="en-US" altLang="en-US" sz="2400" b="1">
              <a:ea typeface="ＭＳ Ｐゴシック" panose="020B0600070205080204" pitchFamily="34" charset="-128"/>
            </a:endParaRPr>
          </a:p>
          <a:p>
            <a:pPr lvl="2"/>
            <a:r>
              <a:rPr lang="en-US" altLang="en-US" sz="1600">
                <a:ea typeface="ＭＳ Ｐゴシック" panose="020B0600070205080204" pitchFamily="34" charset="-128"/>
              </a:rPr>
              <a:t>The view controller at the top of the navigation stack. (read-only)</a:t>
            </a:r>
          </a:p>
          <a:p>
            <a:pPr lvl="2"/>
            <a:r>
              <a:rPr lang="en-US" altLang="en-US" sz="1600">
                <a:ea typeface="ＭＳ Ｐゴシック" panose="020B0600070205080204" pitchFamily="34" charset="-128"/>
              </a:rPr>
              <a:t>var topViewController: </a:t>
            </a:r>
            <a:r>
              <a:rPr lang="en-US" altLang="en-US" sz="1600">
                <a:ea typeface="ＭＳ Ｐゴシック" panose="020B0600070205080204" pitchFamily="34" charset="-128"/>
                <a:hlinkClick r:id="rId2"/>
              </a:rPr>
              <a:t>UIViewController</a:t>
            </a:r>
            <a:r>
              <a:rPr lang="en-US" altLang="en-US" sz="1600">
                <a:ea typeface="ＭＳ Ｐゴシック" panose="020B0600070205080204" pitchFamily="34" charset="-128"/>
              </a:rPr>
              <a:t>? { get }</a:t>
            </a:r>
          </a:p>
          <a:p>
            <a:endParaRPr lang="en-US" altLang="en-US" sz="2400">
              <a:ea typeface="ＭＳ Ｐゴシック" panose="020B0600070205080204" pitchFamily="34" charset="-128"/>
            </a:endParaRPr>
          </a:p>
          <a:p>
            <a:endParaRPr lang="en-US" altLang="en-US" sz="2400">
              <a:ea typeface="ＭＳ Ｐゴシック" panose="020B0600070205080204" pitchFamily="34" charset="-128"/>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Content Placeholder 2">
            <a:extLst>
              <a:ext uri="{FF2B5EF4-FFF2-40B4-BE49-F238E27FC236}">
                <a16:creationId xmlns:a16="http://schemas.microsoft.com/office/drawing/2014/main" id="{A996CEFF-B941-714C-EA05-7B0E960713DB}"/>
              </a:ext>
            </a:extLst>
          </p:cNvPr>
          <p:cNvSpPr>
            <a:spLocks noGrp="1"/>
          </p:cNvSpPr>
          <p:nvPr>
            <p:ph idx="1"/>
          </p:nvPr>
        </p:nvSpPr>
        <p:spPr>
          <a:xfrm>
            <a:off x="457200" y="609600"/>
            <a:ext cx="8229600" cy="5516563"/>
          </a:xfrm>
        </p:spPr>
        <p:txBody>
          <a:bodyPr/>
          <a:lstStyle/>
          <a:p>
            <a:r>
              <a:rPr lang="en-US" altLang="en-US" sz="2400">
                <a:ea typeface="ＭＳ Ｐゴシック" panose="020B0600070205080204" pitchFamily="34" charset="-128"/>
                <a:hlinkClick r:id="rId2"/>
              </a:rPr>
              <a:t>var viewControllers: [UIViewController]</a:t>
            </a:r>
            <a:endParaRPr lang="en-US" altLang="en-US" sz="2400" b="1">
              <a:ea typeface="ＭＳ Ｐゴシック" panose="020B0600070205080204" pitchFamily="34" charset="-128"/>
            </a:endParaRPr>
          </a:p>
          <a:p>
            <a:pPr lvl="2"/>
            <a:r>
              <a:rPr lang="en-US" altLang="en-US" sz="1600">
                <a:ea typeface="ＭＳ Ｐゴシック" panose="020B0600070205080204" pitchFamily="34" charset="-128"/>
              </a:rPr>
              <a:t>The view controllers currently on the navigation stack.</a:t>
            </a:r>
          </a:p>
          <a:p>
            <a:pPr lvl="2"/>
            <a:r>
              <a:rPr lang="en-US" altLang="en-US" sz="1600">
                <a:ea typeface="ＭＳ Ｐゴシック" panose="020B0600070205080204" pitchFamily="34" charset="-128"/>
              </a:rPr>
              <a:t>var viewControllers: [</a:t>
            </a:r>
            <a:r>
              <a:rPr lang="en-US" altLang="en-US" sz="1600">
                <a:ea typeface="ＭＳ Ｐゴシック" panose="020B0600070205080204" pitchFamily="34" charset="-128"/>
                <a:hlinkClick r:id="rId3"/>
              </a:rPr>
              <a:t>UIViewController</a:t>
            </a:r>
            <a:r>
              <a:rPr lang="en-US" altLang="en-US" sz="1600">
                <a:ea typeface="ＭＳ Ｐゴシック" panose="020B0600070205080204" pitchFamily="34" charset="-128"/>
              </a:rPr>
              <a:t>] { get set }</a:t>
            </a:r>
          </a:p>
          <a:p>
            <a:pPr lvl="2"/>
            <a:r>
              <a:rPr lang="en-US" altLang="en-US" sz="1600">
                <a:ea typeface="ＭＳ Ｐゴシック" panose="020B0600070205080204" pitchFamily="34" charset="-128"/>
              </a:rPr>
              <a:t>The root view controller is at index 0 in the array, the back view controller is at index n-2, and the top controller is at index n-1, where n is the number of items in the array.</a:t>
            </a:r>
          </a:p>
          <a:p>
            <a:pPr lvl="2"/>
            <a:r>
              <a:rPr lang="en-US" altLang="en-US" sz="1600">
                <a:ea typeface="ＭＳ Ｐゴシック" panose="020B0600070205080204" pitchFamily="34" charset="-128"/>
              </a:rPr>
              <a:t>Assigning a new array of view controllers to this property is equivalent to calling the setViewControllers:animated: method with the </a:t>
            </a:r>
            <a:r>
              <a:rPr lang="en-US" altLang="en-US" sz="1600" i="1">
                <a:ea typeface="ＭＳ Ｐゴシック" panose="020B0600070205080204" pitchFamily="34" charset="-128"/>
              </a:rPr>
              <a:t>animated</a:t>
            </a:r>
            <a:r>
              <a:rPr lang="en-US" altLang="en-US" sz="1600">
                <a:ea typeface="ＭＳ Ｐゴシック" panose="020B0600070205080204" pitchFamily="34" charset="-128"/>
              </a:rPr>
              <a:t> parameter set to NO.</a:t>
            </a:r>
          </a:p>
          <a:p>
            <a:r>
              <a:rPr lang="en-US" altLang="en-US" sz="2400">
                <a:ea typeface="ＭＳ Ｐゴシック" panose="020B0600070205080204" pitchFamily="34" charset="-128"/>
                <a:hlinkClick r:id="rId4"/>
              </a:rPr>
              <a:t>func setViewControllers([UIViewController], animated: Bool)</a:t>
            </a:r>
            <a:endParaRPr lang="en-US" altLang="en-US" sz="2400" b="1">
              <a:ea typeface="ＭＳ Ｐゴシック" panose="020B0600070205080204" pitchFamily="34" charset="-128"/>
            </a:endParaRPr>
          </a:p>
          <a:p>
            <a:pPr lvl="2"/>
            <a:r>
              <a:rPr lang="en-US" altLang="en-US" sz="1600">
                <a:ea typeface="ＭＳ Ｐゴシック" panose="020B0600070205080204" pitchFamily="34" charset="-128"/>
              </a:rPr>
              <a:t>Replaces the view controllers currently managed by the navigation controller with the specified items.</a:t>
            </a:r>
          </a:p>
          <a:p>
            <a:pPr lvl="2"/>
            <a:r>
              <a:rPr lang="en-US" altLang="en-US" sz="1600">
                <a:ea typeface="ＭＳ Ｐゴシック" panose="020B0600070205080204" pitchFamily="34" charset="-128"/>
              </a:rPr>
              <a:t>func setViewControllers(_ viewControllers: [</a:t>
            </a:r>
            <a:r>
              <a:rPr lang="en-US" altLang="en-US" sz="1600">
                <a:ea typeface="ＭＳ Ｐゴシック" panose="020B0600070205080204" pitchFamily="34" charset="-128"/>
                <a:hlinkClick r:id="rId3"/>
              </a:rPr>
              <a:t>UIViewController</a:t>
            </a:r>
            <a:r>
              <a:rPr lang="en-US" altLang="en-US" sz="1600">
                <a:ea typeface="ＭＳ Ｐゴシック" panose="020B0600070205080204" pitchFamily="34" charset="-128"/>
              </a:rPr>
              <a:t>], animated: </a:t>
            </a:r>
            <a:r>
              <a:rPr lang="en-US" altLang="en-US" sz="1600">
                <a:ea typeface="ＭＳ Ｐゴシック" panose="020B0600070205080204" pitchFamily="34" charset="-128"/>
                <a:hlinkClick r:id="rId5"/>
              </a:rPr>
              <a:t>Bool</a:t>
            </a:r>
            <a:r>
              <a:rPr lang="en-US" altLang="en-US" sz="1600">
                <a:ea typeface="ＭＳ Ｐゴシック" panose="020B0600070205080204" pitchFamily="34" charset="-128"/>
              </a:rPr>
              <a:t>)</a:t>
            </a:r>
          </a:p>
          <a:p>
            <a:pPr lvl="2"/>
            <a:r>
              <a:rPr lang="en-US" altLang="en-US" sz="1600" i="1">
                <a:ea typeface="ＭＳ Ｐゴシック" panose="020B0600070205080204" pitchFamily="34" charset="-128"/>
              </a:rPr>
              <a:t>viewControllers</a:t>
            </a:r>
            <a:r>
              <a:rPr lang="en-US" altLang="en-US" sz="1600">
                <a:ea typeface="ＭＳ Ｐゴシック" panose="020B0600070205080204" pitchFamily="34" charset="-128"/>
              </a:rPr>
              <a:t> The view controllers to place in the stack. The front-to-back order of the controllers in this array represents the new bottom-to-top order of the controllers in the navigation stack. Thus, the last item added to the array becomes the top item of the navigation stack.</a:t>
            </a:r>
          </a:p>
          <a:p>
            <a:endParaRPr lang="en-US" altLang="en-US" sz="2400">
              <a:ea typeface="ＭＳ Ｐゴシック" panose="020B0600070205080204" pitchFamily="34" charset="-128"/>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04A5D-C4FC-BFE7-5D79-521CDCBA301A}"/>
              </a:ext>
            </a:extLst>
          </p:cNvPr>
          <p:cNvSpPr>
            <a:spLocks noGrp="1"/>
          </p:cNvSpPr>
          <p:nvPr>
            <p:ph type="title"/>
          </p:nvPr>
        </p:nvSpPr>
        <p:spPr/>
        <p:txBody>
          <a:bodyPr rtlCol="0">
            <a:normAutofit fontScale="90000"/>
          </a:bodyPr>
          <a:lstStyle/>
          <a:p>
            <a:pPr eaLnBrk="1" fontAlgn="auto" hangingPunct="1">
              <a:spcAft>
                <a:spcPts val="0"/>
              </a:spcAft>
              <a:defRPr/>
            </a:pPr>
            <a:r>
              <a:rPr lang="en-US" dirty="0">
                <a:ea typeface="+mj-ea"/>
                <a:cs typeface="+mj-cs"/>
              </a:rPr>
              <a:t>The views of a navigation controller</a:t>
            </a:r>
          </a:p>
        </p:txBody>
      </p:sp>
      <p:pic>
        <p:nvPicPr>
          <p:cNvPr id="78850" name="Content Placeholder 4">
            <a:extLst>
              <a:ext uri="{FF2B5EF4-FFF2-40B4-BE49-F238E27FC236}">
                <a16:creationId xmlns:a16="http://schemas.microsoft.com/office/drawing/2014/main" id="{E32A8272-BD6D-ED49-A154-00F9BD4842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41753" r="-41753"/>
          <a:stretch>
            <a:fillRect/>
          </a:stretch>
        </p:blipFill>
        <p:spPr>
          <a:xfrm>
            <a:off x="457200" y="1600200"/>
            <a:ext cx="8229600" cy="4572000"/>
          </a:xfr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Content Placeholder 2">
            <a:extLst>
              <a:ext uri="{FF2B5EF4-FFF2-40B4-BE49-F238E27FC236}">
                <a16:creationId xmlns:a16="http://schemas.microsoft.com/office/drawing/2014/main" id="{821B3F34-C48F-F222-1FE6-E8B352AF063D}"/>
              </a:ext>
            </a:extLst>
          </p:cNvPr>
          <p:cNvSpPr>
            <a:spLocks noGrp="1"/>
          </p:cNvSpPr>
          <p:nvPr>
            <p:ph idx="1"/>
          </p:nvPr>
        </p:nvSpPr>
        <p:spPr>
          <a:xfrm>
            <a:off x="457200" y="0"/>
            <a:ext cx="8229600" cy="6858000"/>
          </a:xfrm>
        </p:spPr>
        <p:txBody>
          <a:bodyPr/>
          <a:lstStyle/>
          <a:p>
            <a:r>
              <a:rPr lang="en-US" altLang="en-US">
                <a:ea typeface="ＭＳ Ｐゴシック" panose="020B0600070205080204" pitchFamily="34" charset="-128"/>
              </a:rPr>
              <a:t>func </a:t>
            </a:r>
            <a:r>
              <a:rPr lang="en-US" altLang="en-US" b="1">
                <a:ea typeface="ＭＳ Ｐゴシック" panose="020B0600070205080204" pitchFamily="34" charset="-128"/>
              </a:rPr>
              <a:t>pushViewController</a:t>
            </a:r>
            <a:r>
              <a:rPr lang="en-US" altLang="en-US">
                <a:ea typeface="ＭＳ Ｐゴシック" panose="020B0600070205080204" pitchFamily="34" charset="-128"/>
              </a:rPr>
              <a:t>(_ viewController: </a:t>
            </a:r>
            <a:r>
              <a:rPr lang="en-US" altLang="en-US">
                <a:ea typeface="ＭＳ Ｐゴシック" panose="020B0600070205080204" pitchFamily="34" charset="-128"/>
                <a:hlinkClick r:id="rId2"/>
              </a:rPr>
              <a:t>UIViewController</a:t>
            </a:r>
            <a:r>
              <a:rPr lang="en-US" altLang="en-US">
                <a:ea typeface="ＭＳ Ｐゴシック" panose="020B0600070205080204" pitchFamily="34" charset="-128"/>
              </a:rPr>
              <a:t>, animated: </a:t>
            </a:r>
            <a:r>
              <a:rPr lang="en-US" altLang="en-US">
                <a:ea typeface="ＭＳ Ｐゴシック" panose="020B0600070205080204" pitchFamily="34" charset="-128"/>
                <a:hlinkClick r:id="rId3"/>
              </a:rPr>
              <a:t>Bool</a:t>
            </a:r>
            <a:r>
              <a:rPr lang="en-US" altLang="en-US">
                <a:ea typeface="ＭＳ Ｐゴシック" panose="020B0600070205080204" pitchFamily="34" charset="-128"/>
              </a:rPr>
              <a:t>)</a:t>
            </a:r>
            <a:endParaRPr lang="en-US" altLang="en-US">
              <a:solidFill>
                <a:srgbClr val="3366FF"/>
              </a:solidFill>
              <a:ea typeface="ＭＳ Ｐゴシック" panose="020B0600070205080204" pitchFamily="34" charset="-128"/>
            </a:endParaRPr>
          </a:p>
          <a:p>
            <a:pPr lvl="1"/>
            <a:r>
              <a:rPr lang="en-US" altLang="en-US">
                <a:ea typeface="ＭＳ Ｐゴシック" panose="020B0600070205080204" pitchFamily="34" charset="-128"/>
              </a:rPr>
              <a:t>Pushes a view controller onto the receiver’s stack and updates the display.</a:t>
            </a:r>
          </a:p>
          <a:p>
            <a:pPr lvl="1"/>
            <a:r>
              <a:rPr lang="en-US" altLang="en-US">
                <a:ea typeface="ＭＳ Ｐゴシック" panose="020B0600070205080204" pitchFamily="34" charset="-128"/>
              </a:rPr>
              <a:t>The view controller that is pushed onto the stack </a:t>
            </a:r>
            <a:r>
              <a:rPr lang="en-US" altLang="en-US">
                <a:solidFill>
                  <a:srgbClr val="FF0000"/>
                </a:solidFill>
                <a:ea typeface="ＭＳ Ｐゴシック" panose="020B0600070205080204" pitchFamily="34" charset="-128"/>
              </a:rPr>
              <a:t>cannot be an instance of tab bar controller </a:t>
            </a:r>
            <a:r>
              <a:rPr lang="en-US" altLang="en-US">
                <a:ea typeface="ＭＳ Ｐゴシック" panose="020B0600070205080204" pitchFamily="34" charset="-128"/>
              </a:rPr>
              <a:t>and it must not already be on the navigation stack.</a:t>
            </a:r>
          </a:p>
          <a:p>
            <a:r>
              <a:rPr lang="en-US" altLang="en-US">
                <a:solidFill>
                  <a:srgbClr val="3366FF"/>
                </a:solidFill>
                <a:ea typeface="ＭＳ Ｐゴシック" panose="020B0600070205080204" pitchFamily="34" charset="-128"/>
              </a:rPr>
              <a:t> </a:t>
            </a:r>
            <a:r>
              <a:rPr lang="en-US" altLang="en-US">
                <a:ea typeface="ＭＳ Ｐゴシック" panose="020B0600070205080204" pitchFamily="34" charset="-128"/>
              </a:rPr>
              <a:t>func </a:t>
            </a:r>
            <a:r>
              <a:rPr lang="en-US" altLang="en-US" b="1">
                <a:ea typeface="ＭＳ Ｐゴシック" panose="020B0600070205080204" pitchFamily="34" charset="-128"/>
              </a:rPr>
              <a:t>popToRootViewController</a:t>
            </a:r>
            <a:r>
              <a:rPr lang="en-US" altLang="en-US">
                <a:ea typeface="ＭＳ Ｐゴシック" panose="020B0600070205080204" pitchFamily="34" charset="-128"/>
              </a:rPr>
              <a:t>(animated: </a:t>
            </a:r>
            <a:r>
              <a:rPr lang="en-US" altLang="en-US">
                <a:ea typeface="ＭＳ Ｐゴシック" panose="020B0600070205080204" pitchFamily="34" charset="-128"/>
                <a:hlinkClick r:id="rId3"/>
              </a:rPr>
              <a:t>Bool</a:t>
            </a:r>
            <a:r>
              <a:rPr lang="en-US" altLang="en-US">
                <a:ea typeface="ＭＳ Ｐゴシック" panose="020B0600070205080204" pitchFamily="34" charset="-128"/>
              </a:rPr>
              <a:t>) -&gt; [</a:t>
            </a:r>
            <a:r>
              <a:rPr lang="en-US" altLang="en-US">
                <a:ea typeface="ＭＳ Ｐゴシック" panose="020B0600070205080204" pitchFamily="34" charset="-128"/>
                <a:hlinkClick r:id="rId2"/>
              </a:rPr>
              <a:t>UIViewController</a:t>
            </a:r>
            <a:r>
              <a:rPr lang="en-US" altLang="en-US">
                <a:ea typeface="ＭＳ Ｐゴシック" panose="020B0600070205080204" pitchFamily="34" charset="-128"/>
              </a:rPr>
              <a:t>]?</a:t>
            </a:r>
            <a:endParaRPr lang="en-US" altLang="en-US">
              <a:solidFill>
                <a:srgbClr val="3366FF"/>
              </a:solidFill>
              <a:ea typeface="ＭＳ Ｐゴシック" panose="020B0600070205080204" pitchFamily="34" charset="-128"/>
            </a:endParaRPr>
          </a:p>
          <a:p>
            <a:r>
              <a:rPr lang="en-US" altLang="en-US">
                <a:ea typeface="ＭＳ Ｐゴシック" panose="020B0600070205080204" pitchFamily="34" charset="-128"/>
              </a:rPr>
              <a:t>func </a:t>
            </a:r>
            <a:r>
              <a:rPr lang="en-US" altLang="en-US" b="1">
                <a:ea typeface="ＭＳ Ｐゴシック" panose="020B0600070205080204" pitchFamily="34" charset="-128"/>
              </a:rPr>
              <a:t>popToRootViewController</a:t>
            </a:r>
            <a:r>
              <a:rPr lang="en-US" altLang="en-US">
                <a:ea typeface="ＭＳ Ｐゴシック" panose="020B0600070205080204" pitchFamily="34" charset="-128"/>
              </a:rPr>
              <a:t>(animated: </a:t>
            </a:r>
            <a:r>
              <a:rPr lang="en-US" altLang="en-US">
                <a:ea typeface="ＭＳ Ｐゴシック" panose="020B0600070205080204" pitchFamily="34" charset="-128"/>
                <a:hlinkClick r:id="rId3"/>
              </a:rPr>
              <a:t>Bool</a:t>
            </a:r>
            <a:r>
              <a:rPr lang="en-US" altLang="en-US">
                <a:ea typeface="ＭＳ Ｐゴシック" panose="020B0600070205080204" pitchFamily="34" charset="-128"/>
              </a:rPr>
              <a:t>) -&gt; [</a:t>
            </a:r>
            <a:r>
              <a:rPr lang="en-US" altLang="en-US">
                <a:ea typeface="ＭＳ Ｐゴシック" panose="020B0600070205080204" pitchFamily="34" charset="-128"/>
                <a:hlinkClick r:id="rId2"/>
              </a:rPr>
              <a:t>UIViewController</a:t>
            </a:r>
            <a:r>
              <a:rPr lang="en-US" altLang="en-US">
                <a:ea typeface="ＭＳ Ｐゴシック" panose="020B0600070205080204" pitchFamily="34" charset="-128"/>
              </a:rPr>
              <a:t>]?</a:t>
            </a:r>
            <a:endParaRPr lang="en-US" altLang="en-US">
              <a:solidFill>
                <a:srgbClr val="3366FF"/>
              </a:solidFill>
              <a:ea typeface="ＭＳ Ｐゴシック" panose="020B0600070205080204" pitchFamily="34" charset="-128"/>
            </a:endParaRPr>
          </a:p>
          <a:p>
            <a:r>
              <a:rPr lang="en-US" altLang="en-US">
                <a:ea typeface="ＭＳ Ｐゴシック" panose="020B0600070205080204" pitchFamily="34" charset="-128"/>
              </a:rPr>
              <a:t>func </a:t>
            </a:r>
            <a:r>
              <a:rPr lang="en-US" altLang="en-US" b="1">
                <a:ea typeface="ＭＳ Ｐゴシック" panose="020B0600070205080204" pitchFamily="34" charset="-128"/>
              </a:rPr>
              <a:t>popViewController</a:t>
            </a:r>
            <a:r>
              <a:rPr lang="en-US" altLang="en-US">
                <a:ea typeface="ＭＳ Ｐゴシック" panose="020B0600070205080204" pitchFamily="34" charset="-128"/>
              </a:rPr>
              <a:t>(animated: </a:t>
            </a:r>
            <a:r>
              <a:rPr lang="en-US" altLang="en-US">
                <a:ea typeface="ＭＳ Ｐゴシック" panose="020B0600070205080204" pitchFamily="34" charset="-128"/>
                <a:hlinkClick r:id="rId3"/>
              </a:rPr>
              <a:t>Bool</a:t>
            </a:r>
            <a:r>
              <a:rPr lang="en-US" altLang="en-US">
                <a:ea typeface="ＭＳ Ｐゴシック" panose="020B0600070205080204" pitchFamily="34" charset="-128"/>
              </a:rPr>
              <a:t>) -&gt; </a:t>
            </a:r>
            <a:r>
              <a:rPr lang="en-US" altLang="en-US">
                <a:ea typeface="ＭＳ Ｐゴシック" panose="020B0600070205080204" pitchFamily="34" charset="-128"/>
                <a:hlinkClick r:id="rId2"/>
              </a:rPr>
              <a:t>UIViewController</a:t>
            </a:r>
            <a:r>
              <a:rPr lang="en-US" altLang="en-US">
                <a:ea typeface="ＭＳ Ｐゴシック" panose="020B0600070205080204" pitchFamily="34" charset="-128"/>
              </a:rPr>
              <a:t>?</a:t>
            </a:r>
            <a:endParaRPr lang="en-US" altLang="en-US">
              <a:solidFill>
                <a:srgbClr val="3366FF"/>
              </a:solidFill>
              <a:ea typeface="ＭＳ Ｐゴシック" panose="020B0600070205080204" pitchFamily="34" charset="-128"/>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Content Placeholder 2">
            <a:extLst>
              <a:ext uri="{FF2B5EF4-FFF2-40B4-BE49-F238E27FC236}">
                <a16:creationId xmlns:a16="http://schemas.microsoft.com/office/drawing/2014/main" id="{37CC7F07-FB04-CD1F-D712-EDB02E99C74E}"/>
              </a:ext>
            </a:extLst>
          </p:cNvPr>
          <p:cNvSpPr>
            <a:spLocks noGrp="1"/>
          </p:cNvSpPr>
          <p:nvPr>
            <p:ph idx="1"/>
          </p:nvPr>
        </p:nvSpPr>
        <p:spPr>
          <a:xfrm>
            <a:off x="457200" y="533400"/>
            <a:ext cx="8229600" cy="6019800"/>
          </a:xfrm>
        </p:spPr>
        <p:txBody>
          <a:bodyPr/>
          <a:lstStyle/>
          <a:p>
            <a:pPr eaLnBrk="1" hangingPunct="1"/>
            <a:r>
              <a:rPr lang="en-US" altLang="en-US">
                <a:ea typeface="ＭＳ Ｐゴシック" panose="020B0600070205080204" pitchFamily="34" charset="-128"/>
              </a:rPr>
              <a:t>Can hide and show the navigation bar using the </a:t>
            </a:r>
            <a:r>
              <a:rPr lang="en-US" altLang="en-US" sz="2000">
                <a:ea typeface="ＭＳ Ｐゴシック" panose="020B0600070205080204" pitchFamily="34" charset="-128"/>
              </a:rPr>
              <a:t>isNavigationBarHidden: </a:t>
            </a:r>
            <a:r>
              <a:rPr lang="en-US" altLang="en-US" sz="2000">
                <a:ea typeface="ＭＳ Ｐゴシック" panose="020B0600070205080204" pitchFamily="34" charset="-128"/>
                <a:hlinkClick r:id="rId2"/>
              </a:rPr>
              <a:t>Bool</a:t>
            </a:r>
            <a:r>
              <a:rPr lang="en-US" altLang="en-US" sz="2000">
                <a:ea typeface="ＭＳ Ｐゴシック" panose="020B0600070205080204" pitchFamily="34" charset="-128"/>
              </a:rPr>
              <a:t> { get set } </a:t>
            </a:r>
            <a:r>
              <a:rPr lang="en-US" altLang="en-US">
                <a:ea typeface="ＭＳ Ｐゴシック" panose="020B0600070205080204" pitchFamily="34" charset="-128"/>
              </a:rPr>
              <a:t>property or </a:t>
            </a:r>
            <a:r>
              <a:rPr lang="en-US" altLang="en-US" sz="2000">
                <a:ea typeface="ＭＳ Ｐゴシック" panose="020B0600070205080204" pitchFamily="34" charset="-128"/>
              </a:rPr>
              <a:t>setNavigationBarHidden(_ hidden: </a:t>
            </a:r>
            <a:r>
              <a:rPr lang="en-US" altLang="en-US" sz="2000">
                <a:ea typeface="ＭＳ Ｐゴシック" panose="020B0600070205080204" pitchFamily="34" charset="-128"/>
                <a:hlinkClick r:id="rId2"/>
              </a:rPr>
              <a:t>Bool</a:t>
            </a:r>
            <a:r>
              <a:rPr lang="en-US" altLang="en-US" sz="2000">
                <a:ea typeface="ＭＳ Ｐゴシック" panose="020B0600070205080204" pitchFamily="34" charset="-128"/>
              </a:rPr>
              <a:t>, animated: </a:t>
            </a:r>
            <a:r>
              <a:rPr lang="en-US" altLang="en-US" sz="2000">
                <a:ea typeface="ＭＳ Ｐゴシック" panose="020B0600070205080204" pitchFamily="34" charset="-128"/>
                <a:hlinkClick r:id="rId2"/>
              </a:rPr>
              <a:t>Bool</a:t>
            </a:r>
            <a:r>
              <a:rPr lang="en-US" altLang="en-US" sz="2000">
                <a:ea typeface="ＭＳ Ｐゴシック" panose="020B0600070205080204" pitchFamily="34" charset="-128"/>
              </a:rPr>
              <a:t>) </a:t>
            </a:r>
            <a:r>
              <a:rPr lang="en-US" altLang="en-US">
                <a:ea typeface="ＭＳ Ｐゴシック" panose="020B0600070205080204" pitchFamily="34" charset="-128"/>
              </a:rPr>
              <a:t>method.</a:t>
            </a:r>
          </a:p>
          <a:p>
            <a:pPr eaLnBrk="1" hangingPunct="1"/>
            <a:r>
              <a:rPr lang="en-US" altLang="en-US">
                <a:ea typeface="ＭＳ Ｐゴシック" panose="020B0600070205080204" pitchFamily="34" charset="-128"/>
                <a:hlinkClick r:id="rId3"/>
              </a:rPr>
              <a:t>leftBarButtonItem</a:t>
            </a:r>
            <a:r>
              <a:rPr lang="en-US" altLang="en-US">
                <a:ea typeface="ＭＳ Ｐゴシック" panose="020B0600070205080204" pitchFamily="34" charset="-128"/>
              </a:rPr>
              <a:t> property of the view controller’s navigation item</a:t>
            </a:r>
          </a:p>
          <a:p>
            <a:pPr eaLnBrk="1" hangingPunct="1"/>
            <a:r>
              <a:rPr lang="en-US" altLang="en-US">
                <a:ea typeface="ＭＳ Ｐゴシック" panose="020B0600070205080204" pitchFamily="34" charset="-128"/>
                <a:hlinkClick r:id="rId4"/>
              </a:rPr>
              <a:t>backBarButtonItem</a:t>
            </a:r>
            <a:r>
              <a:rPr lang="en-US" altLang="en-US">
                <a:ea typeface="ＭＳ Ｐゴシック" panose="020B0600070205080204" pitchFamily="34" charset="-128"/>
              </a:rPr>
              <a:t> property </a:t>
            </a:r>
          </a:p>
          <a:p>
            <a:pPr eaLnBrk="1" hangingPunct="1"/>
            <a:r>
              <a:rPr lang="en-US" altLang="en-US">
                <a:ea typeface="ＭＳ Ｐゴシック" panose="020B0600070205080204" pitchFamily="34" charset="-128"/>
                <a:hlinkClick r:id="rId5"/>
              </a:rPr>
              <a:t>titleView</a:t>
            </a:r>
            <a:r>
              <a:rPr lang="en-US" altLang="en-US">
                <a:ea typeface="ＭＳ Ｐゴシック" panose="020B0600070205080204" pitchFamily="34" charset="-128"/>
              </a:rPr>
              <a:t> property of the view controller’s navigation item.</a:t>
            </a:r>
          </a:p>
          <a:p>
            <a:pPr eaLnBrk="1" hangingPunct="1"/>
            <a:r>
              <a:rPr lang="en-US" altLang="en-US">
                <a:ea typeface="ＭＳ Ｐゴシック" panose="020B0600070205080204" pitchFamily="34" charset="-128"/>
              </a:rPr>
              <a:t>If no custom right bar button item is specified, the navigation bar displays nothing on the right side of the bar.</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a:extLst>
              <a:ext uri="{FF2B5EF4-FFF2-40B4-BE49-F238E27FC236}">
                <a16:creationId xmlns:a16="http://schemas.microsoft.com/office/drawing/2014/main" id="{FA6919ED-BF3D-17FA-3090-16FA5CD804E0}"/>
              </a:ext>
            </a:extLst>
          </p:cNvPr>
          <p:cNvSpPr>
            <a:spLocks noGrp="1"/>
          </p:cNvSpPr>
          <p:nvPr>
            <p:ph type="title"/>
          </p:nvPr>
        </p:nvSpPr>
        <p:spPr/>
        <p:txBody>
          <a:bodyPr/>
          <a:lstStyle/>
          <a:p>
            <a:pPr eaLnBrk="1" hangingPunct="1"/>
            <a:r>
              <a:rPr lang="en-US" altLang="en-US">
                <a:ea typeface="ＭＳ Ｐゴシック" panose="020B0600070205080204" pitchFamily="34" charset="-128"/>
              </a:rPr>
              <a:t>Navigation Controller Toolbar</a:t>
            </a:r>
          </a:p>
        </p:txBody>
      </p:sp>
      <p:sp>
        <p:nvSpPr>
          <p:cNvPr id="81922" name="Content Placeholder 2">
            <a:extLst>
              <a:ext uri="{FF2B5EF4-FFF2-40B4-BE49-F238E27FC236}">
                <a16:creationId xmlns:a16="http://schemas.microsoft.com/office/drawing/2014/main" id="{50913513-BB57-84F5-D134-96AFCB04253D}"/>
              </a:ext>
            </a:extLst>
          </p:cNvPr>
          <p:cNvSpPr>
            <a:spLocks noGrp="1"/>
          </p:cNvSpPr>
          <p:nvPr>
            <p:ph idx="1"/>
          </p:nvPr>
        </p:nvSpPr>
        <p:spPr/>
        <p:txBody>
          <a:bodyPr/>
          <a:lstStyle/>
          <a:p>
            <a:pPr eaLnBrk="1" hangingPunct="1">
              <a:lnSpc>
                <a:spcPct val="80000"/>
              </a:lnSpc>
            </a:pPr>
            <a:r>
              <a:rPr lang="en-US" altLang="en-US" sz="2500">
                <a:ea typeface="ＭＳ Ｐゴシック" panose="020B0600070205080204" pitchFamily="34" charset="-128"/>
              </a:rPr>
              <a:t>The navigation toolbar is hidden by default</a:t>
            </a:r>
          </a:p>
          <a:p>
            <a:pPr eaLnBrk="1" hangingPunct="1">
              <a:lnSpc>
                <a:spcPct val="80000"/>
              </a:lnSpc>
            </a:pPr>
            <a:r>
              <a:rPr lang="en-US" altLang="en-US" sz="2500">
                <a:ea typeface="ＭＳ Ｐゴシック" panose="020B0600070205080204" pitchFamily="34" charset="-128"/>
              </a:rPr>
              <a:t>Can show it for your navigation interface by calling the </a:t>
            </a:r>
            <a:r>
              <a:rPr lang="en-US" altLang="en-US" sz="2400" b="1">
                <a:ea typeface="ＭＳ Ｐゴシック" panose="020B0600070205080204" pitchFamily="34" charset="-128"/>
              </a:rPr>
              <a:t>setToolbarHidden</a:t>
            </a:r>
            <a:r>
              <a:rPr lang="en-US" altLang="en-US" sz="2400">
                <a:ea typeface="ＭＳ Ｐゴシック" panose="020B0600070205080204" pitchFamily="34" charset="-128"/>
              </a:rPr>
              <a:t>(_ hidden: </a:t>
            </a:r>
            <a:r>
              <a:rPr lang="en-US" altLang="en-US" sz="2400">
                <a:ea typeface="ＭＳ Ｐゴシック" panose="020B0600070205080204" pitchFamily="34" charset="-128"/>
                <a:hlinkClick r:id="rId2"/>
              </a:rPr>
              <a:t>Bool</a:t>
            </a:r>
            <a:r>
              <a:rPr lang="en-US" altLang="en-US" sz="2400">
                <a:ea typeface="ＭＳ Ｐゴシック" panose="020B0600070205080204" pitchFamily="34" charset="-128"/>
              </a:rPr>
              <a:t>, animated: </a:t>
            </a:r>
            <a:r>
              <a:rPr lang="en-US" altLang="en-US" sz="2400">
                <a:ea typeface="ＭＳ Ｐゴシック" panose="020B0600070205080204" pitchFamily="34" charset="-128"/>
                <a:hlinkClick r:id="rId2"/>
              </a:rPr>
              <a:t>Bool</a:t>
            </a:r>
            <a:r>
              <a:rPr lang="en-US" altLang="en-US" sz="2400">
                <a:ea typeface="ＭＳ Ｐゴシック" panose="020B0600070205080204" pitchFamily="34" charset="-128"/>
              </a:rPr>
              <a:t>) </a:t>
            </a:r>
            <a:r>
              <a:rPr lang="en-US" altLang="en-US" sz="2500">
                <a:ea typeface="ＭＳ Ｐゴシック" panose="020B0600070205080204" pitchFamily="34" charset="-128"/>
              </a:rPr>
              <a:t>method</a:t>
            </a:r>
          </a:p>
          <a:p>
            <a:pPr eaLnBrk="1" hangingPunct="1">
              <a:lnSpc>
                <a:spcPct val="80000"/>
              </a:lnSpc>
            </a:pPr>
            <a:r>
              <a:rPr lang="en-US" altLang="en-US" sz="2500">
                <a:ea typeface="ＭＳ Ｐゴシック" panose="020B0600070205080204" pitchFamily="34" charset="-128"/>
              </a:rPr>
              <a:t>Toolbar obtains its current set of items from the </a:t>
            </a:r>
            <a:r>
              <a:rPr lang="en-US" altLang="en-US" sz="2500">
                <a:ea typeface="ＭＳ Ｐゴシック" panose="020B0600070205080204" pitchFamily="34" charset="-128"/>
                <a:hlinkClick r:id="rId3"/>
              </a:rPr>
              <a:t>toolbarItems</a:t>
            </a:r>
            <a:r>
              <a:rPr lang="en-US" altLang="en-US" sz="2500">
                <a:ea typeface="ＭＳ Ｐゴシック" panose="020B0600070205080204" pitchFamily="34" charset="-128"/>
              </a:rPr>
              <a:t> property of the active view controller. </a:t>
            </a:r>
          </a:p>
          <a:p>
            <a:pPr eaLnBrk="1" hangingPunct="1">
              <a:lnSpc>
                <a:spcPct val="80000"/>
              </a:lnSpc>
            </a:pPr>
            <a:r>
              <a:rPr lang="en-US" altLang="en-US" sz="2500">
                <a:ea typeface="ＭＳ Ｐゴシック" panose="020B0600070205080204" pitchFamily="34" charset="-128"/>
              </a:rPr>
              <a:t>When the active view controller changes, the navigation controller updates the toolbar items to match the new view controller, animating the new items into position when appropriate. </a:t>
            </a:r>
          </a:p>
          <a:p>
            <a:pPr eaLnBrk="1" hangingPunct="1">
              <a:lnSpc>
                <a:spcPct val="80000"/>
              </a:lnSpc>
            </a:pPr>
            <a:r>
              <a:rPr lang="en-US" altLang="en-US" sz="2500">
                <a:ea typeface="ＭＳ Ｐゴシック" panose="020B0600070205080204" pitchFamily="34" charset="-128"/>
              </a:rPr>
              <a:t>The delegate object should call </a:t>
            </a:r>
            <a:r>
              <a:rPr lang="en-US" altLang="en-US" sz="2500">
                <a:ea typeface="ＭＳ Ｐゴシック" panose="020B0600070205080204" pitchFamily="34" charset="-128"/>
                <a:hlinkClick r:id="rId4"/>
              </a:rPr>
              <a:t>setToolbarHidden:</a:t>
            </a:r>
            <a:r>
              <a:rPr lang="en-US" altLang="en-US" sz="2500">
                <a:ea typeface="ＭＳ Ｐゴシック" panose="020B0600070205080204" pitchFamily="34" charset="-128"/>
              </a:rPr>
              <a:t> to toggle the visibility of the toolbar during push and pop operations in case the toolbar is not applicable to all view controllers.</a:t>
            </a:r>
          </a:p>
          <a:p>
            <a:pPr eaLnBrk="1" hangingPunct="1">
              <a:lnSpc>
                <a:spcPct val="80000"/>
              </a:lnSpc>
              <a:buFont typeface="Arial" panose="020B0604020202020204" pitchFamily="34" charset="0"/>
              <a:buNone/>
            </a:pPr>
            <a:endParaRPr lang="en-US" altLang="en-US" sz="2500">
              <a:ea typeface="ＭＳ Ｐゴシック" panose="020B0600070205080204" pitchFamily="34" charset="-128"/>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Content Placeholder 2">
            <a:extLst>
              <a:ext uri="{FF2B5EF4-FFF2-40B4-BE49-F238E27FC236}">
                <a16:creationId xmlns:a16="http://schemas.microsoft.com/office/drawing/2014/main" id="{7A44BE32-9323-8492-4F74-BA5A06E2C283}"/>
              </a:ext>
            </a:extLst>
          </p:cNvPr>
          <p:cNvSpPr>
            <a:spLocks noGrp="1"/>
          </p:cNvSpPr>
          <p:nvPr>
            <p:ph idx="1"/>
          </p:nvPr>
        </p:nvSpPr>
        <p:spPr>
          <a:xfrm>
            <a:off x="457200" y="914400"/>
            <a:ext cx="8229600" cy="5211763"/>
          </a:xfrm>
        </p:spPr>
        <p:txBody>
          <a:bodyPr/>
          <a:lstStyle/>
          <a:p>
            <a:pPr eaLnBrk="1" hangingPunct="1"/>
            <a:r>
              <a:rPr lang="en-US" altLang="en-US">
                <a:solidFill>
                  <a:srgbClr val="0070C0"/>
                </a:solidFill>
                <a:ea typeface="ＭＳ Ｐゴシック" panose="020B0600070205080204" pitchFamily="34" charset="-128"/>
              </a:rPr>
              <a:t>navigationController</a:t>
            </a:r>
            <a:r>
              <a:rPr lang="en-US" altLang="en-US">
                <a:ea typeface="ＭＳ Ｐゴシック" panose="020B0600070205080204" pitchFamily="34" charset="-128"/>
              </a:rPr>
              <a:t> is a property in UIViewController that returns the UINavigationController it is in (if any, else nil).</a:t>
            </a:r>
          </a:p>
          <a:p>
            <a:pPr eaLnBrk="1" hangingPunct="1"/>
            <a:r>
              <a:rPr lang="en-US" altLang="en-US">
                <a:ea typeface="ＭＳ Ｐゴシック" panose="020B0600070205080204" pitchFamily="34" charset="-128"/>
              </a:rPr>
              <a:t>To talk back from the pushed controller, use delegation property:</a:t>
            </a:r>
          </a:p>
          <a:p>
            <a:pPr lvl="2" eaLnBrk="1" hangingPunct="1"/>
            <a:r>
              <a:rPr lang="en-US" altLang="en-US" i="1">
                <a:solidFill>
                  <a:srgbClr val="7030A0"/>
                </a:solidFill>
                <a:ea typeface="ＭＳ Ｐゴシック" panose="020B0600070205080204" pitchFamily="34" charset="-128"/>
              </a:rPr>
              <a:t>vcTobePushed.delegate = self;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a:extLst>
              <a:ext uri="{FF2B5EF4-FFF2-40B4-BE49-F238E27FC236}">
                <a16:creationId xmlns:a16="http://schemas.microsoft.com/office/drawing/2014/main" id="{6A70ED36-F54A-740B-5FC3-80BB84009DAD}"/>
              </a:ext>
            </a:extLst>
          </p:cNvPr>
          <p:cNvSpPr>
            <a:spLocks noGrp="1"/>
          </p:cNvSpPr>
          <p:nvPr>
            <p:ph type="title"/>
          </p:nvPr>
        </p:nvSpPr>
        <p:spPr/>
        <p:txBody>
          <a:bodyPr/>
          <a:lstStyle/>
          <a:p>
            <a:pPr eaLnBrk="1" hangingPunct="1"/>
            <a:r>
              <a:rPr lang="en-US" altLang="en-US" b="1">
                <a:ea typeface="ＭＳ Ｐゴシック" panose="020B0600070205080204" pitchFamily="34" charset="-128"/>
              </a:rPr>
              <a:t>The Objects of a Navigation Interface</a:t>
            </a:r>
            <a:endParaRPr lang="en-US" altLang="en-US">
              <a:ea typeface="ＭＳ Ｐゴシック" panose="020B0600070205080204" pitchFamily="34" charset="-128"/>
            </a:endParaRPr>
          </a:p>
        </p:txBody>
      </p:sp>
      <p:pic>
        <p:nvPicPr>
          <p:cNvPr id="83970" name="Content Placeholder 3">
            <a:extLst>
              <a:ext uri="{FF2B5EF4-FFF2-40B4-BE49-F238E27FC236}">
                <a16:creationId xmlns:a16="http://schemas.microsoft.com/office/drawing/2014/main" id="{2902DF72-6D0F-CFE7-B5A6-A902A921DBD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828800"/>
            <a:ext cx="4267200" cy="3810000"/>
          </a:xfrm>
        </p:spPr>
      </p:pic>
      <p:pic>
        <p:nvPicPr>
          <p:cNvPr id="83971" name="Picture 5">
            <a:extLst>
              <a:ext uri="{FF2B5EF4-FFF2-40B4-BE49-F238E27FC236}">
                <a16:creationId xmlns:a16="http://schemas.microsoft.com/office/drawing/2014/main" id="{06B61061-6CBF-36BC-A2AB-07BC424962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752600"/>
            <a:ext cx="40386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FB1C75E3-569E-D188-D681-CB39C327ECFA}"/>
              </a:ext>
            </a:extLst>
          </p:cNvPr>
          <p:cNvSpPr>
            <a:spLocks noGrp="1"/>
          </p:cNvSpPr>
          <p:nvPr>
            <p:ph type="title"/>
          </p:nvPr>
        </p:nvSpPr>
        <p:spPr/>
        <p:txBody>
          <a:bodyPr/>
          <a:lstStyle/>
          <a:p>
            <a:pPr eaLnBrk="1" hangingPunct="1"/>
            <a:r>
              <a:rPr lang="en-US" altLang="en-US" b="1">
                <a:ea typeface="ＭＳ Ｐゴシック" panose="020B0600070205080204" pitchFamily="34" charset="-128"/>
              </a:rPr>
              <a:t>Loading a Navigation Interface from a Nib File</a:t>
            </a:r>
            <a:endParaRPr lang="en-US" altLang="en-US">
              <a:ea typeface="ＭＳ Ｐゴシック" panose="020B0600070205080204" pitchFamily="34" charset="-128"/>
            </a:endParaRPr>
          </a:p>
        </p:txBody>
      </p:sp>
      <p:pic>
        <p:nvPicPr>
          <p:cNvPr id="84994" name="Content Placeholder 3">
            <a:extLst>
              <a:ext uri="{FF2B5EF4-FFF2-40B4-BE49-F238E27FC236}">
                <a16:creationId xmlns:a16="http://schemas.microsoft.com/office/drawing/2014/main" id="{2E04743D-183E-8E78-CA56-C90C6A3250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14400" y="1828800"/>
            <a:ext cx="7467600" cy="4495800"/>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2">
            <a:extLst>
              <a:ext uri="{FF2B5EF4-FFF2-40B4-BE49-F238E27FC236}">
                <a16:creationId xmlns:a16="http://schemas.microsoft.com/office/drawing/2014/main" id="{13999AB5-EBEB-743F-1BDC-EE189596C8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14400"/>
            <a:ext cx="7920038"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 name="Rectangle 4">
            <a:extLst>
              <a:ext uri="{FF2B5EF4-FFF2-40B4-BE49-F238E27FC236}">
                <a16:creationId xmlns:a16="http://schemas.microsoft.com/office/drawing/2014/main" id="{A8763597-3EDB-EE42-4450-7A836DC87A66}"/>
              </a:ext>
            </a:extLst>
          </p:cNvPr>
          <p:cNvSpPr>
            <a:spLocks noChangeArrowheads="1"/>
          </p:cNvSpPr>
          <p:nvPr/>
        </p:nvSpPr>
        <p:spPr bwMode="auto">
          <a:xfrm>
            <a:off x="304800" y="6019800"/>
            <a:ext cx="8534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A view controller attached to a window automatically adds its view as a subview of the window</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a:extLst>
              <a:ext uri="{FF2B5EF4-FFF2-40B4-BE49-F238E27FC236}">
                <a16:creationId xmlns:a16="http://schemas.microsoft.com/office/drawing/2014/main" id="{ACBE0352-65DC-1517-3160-014F31559F50}"/>
              </a:ext>
            </a:extLst>
          </p:cNvPr>
          <p:cNvSpPr>
            <a:spLocks noGrp="1"/>
          </p:cNvSpPr>
          <p:nvPr>
            <p:ph type="title"/>
          </p:nvPr>
        </p:nvSpPr>
        <p:spPr/>
        <p:txBody>
          <a:bodyPr/>
          <a:lstStyle/>
          <a:p>
            <a:pPr eaLnBrk="1" hangingPunct="1"/>
            <a:r>
              <a:rPr lang="en-US" altLang="en-US" b="1">
                <a:ea typeface="ＭＳ Ｐゴシック" panose="020B0600070205080204" pitchFamily="34" charset="-128"/>
              </a:rPr>
              <a:t>Adopting a Full-Screen Layout for Navigation Views</a:t>
            </a:r>
            <a:endParaRPr lang="en-US" altLang="en-US">
              <a:ea typeface="ＭＳ Ｐゴシック" panose="020B0600070205080204" pitchFamily="34" charset="-128"/>
            </a:endParaRPr>
          </a:p>
        </p:txBody>
      </p:sp>
      <p:sp>
        <p:nvSpPr>
          <p:cNvPr id="86018" name="Content Placeholder 2">
            <a:extLst>
              <a:ext uri="{FF2B5EF4-FFF2-40B4-BE49-F238E27FC236}">
                <a16:creationId xmlns:a16="http://schemas.microsoft.com/office/drawing/2014/main" id="{F345477E-CA3F-BE57-49D8-AA912EB0BD5B}"/>
              </a:ext>
            </a:extLst>
          </p:cNvPr>
          <p:cNvSpPr>
            <a:spLocks noGrp="1"/>
          </p:cNvSpPr>
          <p:nvPr>
            <p:ph idx="1"/>
          </p:nvPr>
        </p:nvSpPr>
        <p:spPr/>
        <p:txBody>
          <a:bodyPr/>
          <a:lstStyle/>
          <a:p>
            <a:pPr eaLnBrk="1" hangingPunct="1"/>
            <a:r>
              <a:rPr lang="en-US" altLang="en-US" sz="2400">
                <a:ea typeface="ＭＳ Ｐゴシック" panose="020B0600070205080204" pitchFamily="34" charset="-128"/>
              </a:rPr>
              <a:t>When determining whether a view should be sized to fill all or most of the screen, a navigation controller considers several factors, including the following:</a:t>
            </a:r>
          </a:p>
          <a:p>
            <a:pPr eaLnBrk="1" hangingPunct="1"/>
            <a:r>
              <a:rPr lang="en-US" altLang="en-US" sz="2400">
                <a:ea typeface="ＭＳ Ｐゴシック" panose="020B0600070205080204" pitchFamily="34" charset="-128"/>
              </a:rPr>
              <a:t>Is the underlying window (or parent view) sized to fill the entire screen bounds?</a:t>
            </a:r>
          </a:p>
          <a:p>
            <a:pPr eaLnBrk="1" hangingPunct="1"/>
            <a:r>
              <a:rPr lang="en-US" altLang="en-US" sz="2400">
                <a:ea typeface="ＭＳ Ｐゴシック" panose="020B0600070205080204" pitchFamily="34" charset="-128"/>
              </a:rPr>
              <a:t>Is the navigation bar configured to be translucent?</a:t>
            </a:r>
          </a:p>
          <a:p>
            <a:pPr eaLnBrk="1" hangingPunct="1"/>
            <a:r>
              <a:rPr lang="en-US" altLang="en-US" sz="2400">
                <a:ea typeface="ＭＳ Ｐゴシック" panose="020B0600070205080204" pitchFamily="34" charset="-128"/>
              </a:rPr>
              <a:t>Is the navigation toolbar (if used) configured to be translucent?</a:t>
            </a:r>
          </a:p>
          <a:p>
            <a:pPr eaLnBrk="1" hangingPunct="1"/>
            <a:r>
              <a:rPr lang="en-US" altLang="en-US" sz="2400">
                <a:ea typeface="ＭＳ Ｐゴシック" panose="020B0600070205080204" pitchFamily="34" charset="-128"/>
              </a:rPr>
              <a:t>Is the underlying view controller’s </a:t>
            </a:r>
            <a:r>
              <a:rPr lang="en-US" altLang="en-US" sz="2400">
                <a:ea typeface="ＭＳ Ｐゴシック" panose="020B0600070205080204" pitchFamily="34" charset="-128"/>
                <a:hlinkClick r:id="rId2" action="ppaction://hlinkfile"/>
              </a:rPr>
              <a:t>wantsFullScreenLayout</a:t>
            </a:r>
            <a:r>
              <a:rPr lang="en-US" altLang="en-US" sz="2400">
                <a:ea typeface="ＭＳ Ｐゴシック" panose="020B0600070205080204" pitchFamily="34" charset="-128"/>
              </a:rPr>
              <a:t> property set to YES? </a:t>
            </a:r>
          </a:p>
          <a:p>
            <a:pPr eaLnBrk="1" hangingPunct="1"/>
            <a:endParaRPr lang="en-US" altLang="en-US">
              <a:ea typeface="ＭＳ Ｐゴシック" panose="020B0600070205080204" pitchFamily="34" charset="-128"/>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37298629-0723-239D-18F4-CFBC0B918242}"/>
              </a:ext>
            </a:extLst>
          </p:cNvPr>
          <p:cNvSpPr>
            <a:spLocks noGrp="1"/>
          </p:cNvSpPr>
          <p:nvPr>
            <p:ph type="title"/>
          </p:nvPr>
        </p:nvSpPr>
        <p:spPr/>
        <p:txBody>
          <a:bodyPr/>
          <a:lstStyle/>
          <a:p>
            <a:pPr eaLnBrk="1" hangingPunct="1"/>
            <a:r>
              <a:rPr lang="en-US" altLang="en-US" b="1">
                <a:ea typeface="ＭＳ Ｐゴシック" panose="020B0600070205080204" pitchFamily="34" charset="-128"/>
              </a:rPr>
              <a:t>Navigation Bar Appearance</a:t>
            </a:r>
            <a:endParaRPr lang="en-US" altLang="en-US">
              <a:ea typeface="ＭＳ Ｐゴシック" panose="020B0600070205080204" pitchFamily="34" charset="-128"/>
            </a:endParaRPr>
          </a:p>
        </p:txBody>
      </p:sp>
      <p:pic>
        <p:nvPicPr>
          <p:cNvPr id="87042" name="Content Placeholder 3">
            <a:extLst>
              <a:ext uri="{FF2B5EF4-FFF2-40B4-BE49-F238E27FC236}">
                <a16:creationId xmlns:a16="http://schemas.microsoft.com/office/drawing/2014/main" id="{FF6DEAE7-39ED-FE4A-A236-E4FC6EB135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38200" y="1905000"/>
            <a:ext cx="7239000" cy="4038600"/>
          </a:xfr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a:extLst>
              <a:ext uri="{FF2B5EF4-FFF2-40B4-BE49-F238E27FC236}">
                <a16:creationId xmlns:a16="http://schemas.microsoft.com/office/drawing/2014/main" id="{ADF061B5-1BC2-6293-9B85-3F69B4398992}"/>
              </a:ext>
            </a:extLst>
          </p:cNvPr>
          <p:cNvSpPr>
            <a:spLocks noGrp="1"/>
          </p:cNvSpPr>
          <p:nvPr>
            <p:ph type="title"/>
          </p:nvPr>
        </p:nvSpPr>
        <p:spPr>
          <a:xfrm>
            <a:off x="457200" y="274638"/>
            <a:ext cx="8229600" cy="639762"/>
          </a:xfrm>
        </p:spPr>
        <p:txBody>
          <a:bodyPr/>
          <a:lstStyle/>
          <a:p>
            <a:r>
              <a:rPr lang="en-US" altLang="en-US">
                <a:ea typeface="ＭＳ Ｐゴシック" panose="020B0600070205080204" pitchFamily="34" charset="-128"/>
                <a:hlinkClick r:id="rId2"/>
              </a:rPr>
              <a:t>navigationItem </a:t>
            </a:r>
            <a:r>
              <a:rPr lang="en-US" altLang="en-US">
                <a:ea typeface="ＭＳ Ｐゴシック" panose="020B0600070205080204" pitchFamily="34" charset="-128"/>
              </a:rPr>
              <a:t>:UINavigationItem</a:t>
            </a:r>
          </a:p>
        </p:txBody>
      </p:sp>
      <p:sp>
        <p:nvSpPr>
          <p:cNvPr id="120834" name="Content Placeholder 2">
            <a:extLst>
              <a:ext uri="{FF2B5EF4-FFF2-40B4-BE49-F238E27FC236}">
                <a16:creationId xmlns:a16="http://schemas.microsoft.com/office/drawing/2014/main" id="{9AB74D6A-53D5-EDD2-F88E-5C8DDA51C156}"/>
              </a:ext>
            </a:extLst>
          </p:cNvPr>
          <p:cNvSpPr>
            <a:spLocks noGrp="1"/>
          </p:cNvSpPr>
          <p:nvPr>
            <p:ph idx="1"/>
          </p:nvPr>
        </p:nvSpPr>
        <p:spPr>
          <a:xfrm>
            <a:off x="457200" y="1066800"/>
            <a:ext cx="8382000" cy="5791200"/>
          </a:xfrm>
        </p:spPr>
        <p:txBody>
          <a:bodyPr/>
          <a:lstStyle/>
          <a:p>
            <a:r>
              <a:rPr lang="en-US" altLang="en-US" sz="2400">
                <a:ea typeface="ＭＳ Ｐゴシック" panose="020B0600070205080204" pitchFamily="34" charset="-128"/>
                <a:hlinkClick r:id="rId3"/>
              </a:rPr>
              <a:t>leftBarButtonItem</a:t>
            </a:r>
            <a:r>
              <a:rPr lang="en-US" altLang="en-US">
                <a:ea typeface="ＭＳ Ｐゴシック" panose="020B0600070205080204" pitchFamily="34" charset="-128"/>
              </a:rPr>
              <a:t>/</a:t>
            </a:r>
            <a:r>
              <a:rPr lang="en-US" altLang="en-US" sz="2400">
                <a:ea typeface="ＭＳ Ｐゴシック" panose="020B0600070205080204" pitchFamily="34" charset="-128"/>
                <a:hlinkClick r:id="rId4"/>
              </a:rPr>
              <a:t>leftBarButtonItems</a:t>
            </a:r>
            <a:endParaRPr lang="en-US" altLang="en-US" sz="2400">
              <a:ea typeface="ＭＳ Ｐゴシック" panose="020B0600070205080204" pitchFamily="34" charset="-128"/>
            </a:endParaRPr>
          </a:p>
          <a:p>
            <a:pPr lvl="2"/>
            <a:r>
              <a:rPr lang="en-US" altLang="en-US" sz="1600">
                <a:ea typeface="ＭＳ Ｐゴシック" panose="020B0600070205080204" pitchFamily="34" charset="-128"/>
              </a:rPr>
              <a:t>property, but the navigation controller displays those buttons only when space is available.</a:t>
            </a:r>
          </a:p>
          <a:p>
            <a:r>
              <a:rPr lang="en-US" altLang="en-US">
                <a:ea typeface="ＭＳ Ｐゴシック" panose="020B0600070205080204" pitchFamily="34" charset="-128"/>
              </a:rPr>
              <a:t> </a:t>
            </a:r>
            <a:r>
              <a:rPr lang="en-US" altLang="en-US" sz="2400">
                <a:ea typeface="ＭＳ Ｐゴシック" panose="020B0600070205080204" pitchFamily="34" charset="-128"/>
                <a:hlinkClick r:id="rId5"/>
              </a:rPr>
              <a:t>backBarButtonItem</a:t>
            </a:r>
            <a:endParaRPr lang="en-US" altLang="en-US" sz="2400">
              <a:ea typeface="ＭＳ Ｐゴシック" panose="020B0600070205080204" pitchFamily="34" charset="-128"/>
            </a:endParaRPr>
          </a:p>
          <a:p>
            <a:pPr lvl="2"/>
            <a:r>
              <a:rPr lang="en-US" altLang="en-US" sz="1600">
                <a:ea typeface="ＭＳ Ｐゴシック" panose="020B0600070205080204" pitchFamily="34" charset="-128"/>
              </a:rPr>
              <a:t>property for the Back button you want to display when the current view controller is just below the topmost view controller. Doesn’t appear when the current view controller is topmost</a:t>
            </a:r>
          </a:p>
          <a:p>
            <a:pPr lvl="2"/>
            <a:r>
              <a:rPr lang="en-US" altLang="en-US" sz="1600">
                <a:ea typeface="ＭＳ Ｐゴシック" panose="020B0600070205080204" pitchFamily="34" charset="-128"/>
                <a:hlinkClick r:id="rId6"/>
              </a:rPr>
              <a:t>backButtonTitle: String?</a:t>
            </a:r>
            <a:r>
              <a:rPr lang="en-US" altLang="en-US" sz="1600">
                <a:ea typeface="ＭＳ Ｐゴシック" panose="020B0600070205080204" pitchFamily="34" charset="-128"/>
              </a:rPr>
              <a:t> The custom title of the Back button.</a:t>
            </a:r>
          </a:p>
          <a:p>
            <a:pPr lvl="2"/>
            <a:r>
              <a:rPr lang="en-US" altLang="en-US" sz="1600">
                <a:ea typeface="ＭＳ Ｐゴシック" panose="020B0600070205080204" pitchFamily="34" charset="-128"/>
                <a:hlinkClick r:id="rId7"/>
              </a:rPr>
              <a:t>hidesBackButton</a:t>
            </a:r>
            <a:r>
              <a:rPr lang="en-US" altLang="en-US" sz="1600">
                <a:ea typeface="ＭＳ Ｐゴシック" panose="020B0600070205080204" pitchFamily="34" charset="-128"/>
              </a:rPr>
              <a:t> to hide/show back button</a:t>
            </a:r>
          </a:p>
          <a:p>
            <a:pPr lvl="2"/>
            <a:r>
              <a:rPr lang="en-US" altLang="en-US" sz="1600" u="sng">
                <a:ea typeface="ＭＳ Ｐゴシック" panose="020B0600070205080204" pitchFamily="34" charset="-128"/>
                <a:hlinkClick r:id="rId8"/>
              </a:rPr>
              <a:t>backButtonDisplayMode</a:t>
            </a:r>
            <a:r>
              <a:rPr lang="en-US" altLang="en-US" sz="1600" u="sng">
                <a:ea typeface="ＭＳ Ｐゴシック" panose="020B0600070205080204" pitchFamily="34" charset="-128"/>
              </a:rPr>
              <a:t>: </a:t>
            </a:r>
            <a:r>
              <a:rPr lang="en-US" altLang="en-US" sz="1600">
                <a:ea typeface="ＭＳ Ｐゴシック" panose="020B0600070205080204" pitchFamily="34" charset="-128"/>
              </a:rPr>
              <a:t>The display mode of the Back button. ( default, generic, minimal)</a:t>
            </a:r>
          </a:p>
          <a:p>
            <a:r>
              <a:rPr lang="en-US" altLang="en-US" sz="2400">
                <a:ea typeface="ＭＳ Ｐゴシック" panose="020B0600070205080204" pitchFamily="34" charset="-128"/>
                <a:hlinkClick r:id="rId9"/>
              </a:rPr>
              <a:t>leftItemsSupplementBackButton</a:t>
            </a:r>
            <a:r>
              <a:rPr lang="en-US" altLang="en-US">
                <a:ea typeface="ＭＳ Ｐゴシック" panose="020B0600070205080204" pitchFamily="34" charset="-128"/>
                <a:hlinkClick r:id="rId9"/>
              </a:rPr>
              <a:t>: </a:t>
            </a:r>
            <a:r>
              <a:rPr lang="en-US" altLang="en-US" sz="2400">
                <a:ea typeface="ＭＳ Ｐゴシック" panose="020B0600070205080204" pitchFamily="34" charset="-128"/>
                <a:hlinkClick r:id="rId9"/>
              </a:rPr>
              <a:t>Bool</a:t>
            </a:r>
            <a:endParaRPr lang="en-US" altLang="en-US" sz="2400">
              <a:ea typeface="ＭＳ Ｐゴシック" panose="020B0600070205080204" pitchFamily="34" charset="-128"/>
            </a:endParaRPr>
          </a:p>
          <a:p>
            <a:pPr lvl="2"/>
            <a:r>
              <a:rPr lang="en-US" altLang="en-US" sz="1600">
                <a:ea typeface="ＭＳ Ｐゴシック" panose="020B0600070205080204" pitchFamily="34" charset="-128"/>
              </a:rPr>
              <a:t>To display the leftBaarButtonItems in addition to, and not instead of, the Back button.</a:t>
            </a:r>
          </a:p>
          <a:p>
            <a:r>
              <a:rPr lang="en-US" altLang="en-US" sz="2400" u="sng">
                <a:ea typeface="ＭＳ Ｐゴシック" panose="020B0600070205080204" pitchFamily="34" charset="-128"/>
                <a:hlinkClick r:id="rId10"/>
              </a:rPr>
              <a:t>rightBarButtonItem</a:t>
            </a:r>
            <a:r>
              <a:rPr lang="en-US" altLang="en-US" u="sng">
                <a:ea typeface="ＭＳ Ｐゴシック" panose="020B0600070205080204" pitchFamily="34" charset="-128"/>
              </a:rPr>
              <a:t>/</a:t>
            </a:r>
            <a:r>
              <a:rPr lang="en-US" altLang="en-US" sz="2400">
                <a:ea typeface="ＭＳ Ｐゴシック" panose="020B0600070205080204" pitchFamily="34" charset="-128"/>
                <a:hlinkClick r:id="rId11"/>
              </a:rPr>
              <a:t>rightBarButtonItems</a:t>
            </a:r>
            <a:r>
              <a:rPr lang="en-US" altLang="en-US">
                <a:ea typeface="ＭＳ Ｐゴシック" panose="020B0600070205080204" pitchFamily="34" charset="-128"/>
              </a:rPr>
              <a:t>: </a:t>
            </a:r>
          </a:p>
          <a:p>
            <a:pPr lvl="2"/>
            <a:r>
              <a:rPr lang="en-US" altLang="en-US" sz="1600">
                <a:ea typeface="ＭＳ Ｐゴシック" panose="020B0600070205080204" pitchFamily="34" charset="-128"/>
              </a:rPr>
              <a:t>An array of custom bar button items to display on the right (or trailing) side of the navigation bar when the navigation item is the top item</a:t>
            </a:r>
            <a:br>
              <a:rPr lang="en-US" altLang="en-US">
                <a:ea typeface="ＭＳ Ｐゴシック" panose="020B0600070205080204" pitchFamily="34" charset="-128"/>
              </a:rPr>
            </a:br>
            <a:br>
              <a:rPr lang="en-US" altLang="en-US">
                <a:ea typeface="ＭＳ Ｐゴシック" panose="020B0600070205080204" pitchFamily="34" charset="-128"/>
              </a:rPr>
            </a:br>
            <a:br>
              <a:rPr lang="en-US" altLang="en-US">
                <a:ea typeface="ＭＳ Ｐゴシック" panose="020B0600070205080204" pitchFamily="34" charset="-128"/>
              </a:rPr>
            </a:br>
            <a:endParaRPr lang="en-US" altLang="en-US">
              <a:ea typeface="ＭＳ Ｐゴシック" panose="020B0600070205080204" pitchFamily="34" charset="-128"/>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Content Placeholder 2">
            <a:extLst>
              <a:ext uri="{FF2B5EF4-FFF2-40B4-BE49-F238E27FC236}">
                <a16:creationId xmlns:a16="http://schemas.microsoft.com/office/drawing/2014/main" id="{B11A779F-959E-AB18-76A9-E22F996AB312}"/>
              </a:ext>
            </a:extLst>
          </p:cNvPr>
          <p:cNvSpPr>
            <a:spLocks noGrp="1"/>
          </p:cNvSpPr>
          <p:nvPr>
            <p:ph idx="1"/>
          </p:nvPr>
        </p:nvSpPr>
        <p:spPr>
          <a:xfrm>
            <a:off x="457200" y="304800"/>
            <a:ext cx="8229600" cy="6248400"/>
          </a:xfrm>
        </p:spPr>
        <p:txBody>
          <a:bodyPr/>
          <a:lstStyle/>
          <a:p>
            <a:r>
              <a:rPr lang="en-US" altLang="en-US" sz="2400">
                <a:ea typeface="ＭＳ Ｐゴシック" panose="020B0600070205080204" pitchFamily="34" charset="-128"/>
                <a:hlinkClick r:id="rId2"/>
              </a:rPr>
              <a:t>var titleView: UIView?</a:t>
            </a:r>
            <a:endParaRPr lang="en-US" altLang="en-US" sz="2400">
              <a:ea typeface="ＭＳ Ｐゴシック" panose="020B0600070205080204" pitchFamily="34" charset="-128"/>
            </a:endParaRPr>
          </a:p>
          <a:p>
            <a:pPr lvl="2"/>
            <a:r>
              <a:rPr lang="en-US" altLang="en-US" sz="1600">
                <a:ea typeface="ＭＳ Ｐゴシック" panose="020B0600070205080204" pitchFamily="34" charset="-128"/>
              </a:rPr>
              <a:t>A custom view that displays in the center of the navigation bar when the receiver is the top item.</a:t>
            </a:r>
          </a:p>
          <a:p>
            <a:r>
              <a:rPr lang="en-US" altLang="en-US" sz="2400">
                <a:ea typeface="ＭＳ Ｐゴシック" panose="020B0600070205080204" pitchFamily="34" charset="-128"/>
                <a:hlinkClick r:id="rId3"/>
              </a:rPr>
              <a:t>var largeTitleDisplayMode: </a:t>
            </a:r>
            <a:endParaRPr lang="en-US" altLang="en-US" sz="2400">
              <a:ea typeface="ＭＳ Ｐゴシック" panose="020B0600070205080204" pitchFamily="34" charset="-128"/>
            </a:endParaRPr>
          </a:p>
          <a:p>
            <a:pPr lvl="2"/>
            <a:r>
              <a:rPr lang="en-US" altLang="en-US" sz="1600">
                <a:ea typeface="ＭＳ Ｐゴシック" panose="020B0600070205080204" pitchFamily="34" charset="-128"/>
              </a:rPr>
              <a:t>mode for displaying the title of the navigation bar.( automatic, always, never)</a:t>
            </a:r>
            <a:endParaRPr lang="en-US" altLang="en-US">
              <a:ea typeface="ＭＳ Ｐゴシック" panose="020B0600070205080204" pitchFamily="34" charset="-128"/>
            </a:endParaRPr>
          </a:p>
          <a:p>
            <a:r>
              <a:rPr lang="en-US" altLang="en-US" sz="2400">
                <a:ea typeface="ＭＳ Ｐゴシック" panose="020B0600070205080204" pitchFamily="34" charset="-128"/>
                <a:hlinkClick r:id="rId4"/>
              </a:rPr>
              <a:t>var prompt: String?</a:t>
            </a:r>
            <a:endParaRPr lang="en-US" altLang="en-US" sz="2400">
              <a:ea typeface="ＭＳ Ｐゴシック" panose="020B0600070205080204" pitchFamily="34" charset="-128"/>
            </a:endParaRPr>
          </a:p>
          <a:p>
            <a:pPr lvl="2"/>
            <a:r>
              <a:rPr lang="en-US" altLang="en-US" sz="1600">
                <a:ea typeface="ＭＳ Ｐゴシック" panose="020B0600070205080204" pitchFamily="34" charset="-128"/>
              </a:rPr>
              <a:t>A single line of text that displays at the top of the navigation bar.</a:t>
            </a:r>
          </a:p>
          <a:p>
            <a:r>
              <a:rPr lang="en-US" altLang="en-US" sz="2400" u="sng">
                <a:ea typeface="ＭＳ Ｐゴシック" panose="020B0600070205080204" pitchFamily="34" charset="-128"/>
                <a:hlinkClick r:id="rId5"/>
              </a:rPr>
              <a:t>var searchController: UISearchController?</a:t>
            </a:r>
            <a:endParaRPr lang="en-US" altLang="en-US" sz="2400" u="sng">
              <a:ea typeface="ＭＳ Ｐゴシック" panose="020B0600070205080204" pitchFamily="34" charset="-128"/>
            </a:endParaRPr>
          </a:p>
          <a:p>
            <a:pPr lvl="2"/>
            <a:r>
              <a:rPr lang="en-US" altLang="en-US" sz="1600">
                <a:ea typeface="ＭＳ Ｐゴシック" panose="020B0600070205080204" pitchFamily="34" charset="-128"/>
              </a:rPr>
              <a:t>The search controller to integrate into your navigation interface.</a:t>
            </a:r>
          </a:p>
          <a:p>
            <a:r>
              <a:rPr lang="en-US" altLang="en-US" sz="2400">
                <a:ea typeface="ＭＳ Ｐゴシック" panose="020B0600070205080204" pitchFamily="34" charset="-128"/>
                <a:hlinkClick r:id="rId6"/>
              </a:rPr>
              <a:t>var hidesSearchBarWhenScrolling: Bool</a:t>
            </a:r>
            <a:endParaRPr lang="en-US" altLang="en-US" sz="2400">
              <a:ea typeface="ＭＳ Ｐゴシック" panose="020B0600070205080204" pitchFamily="34" charset="-128"/>
            </a:endParaRPr>
          </a:p>
          <a:p>
            <a:pPr lvl="2"/>
            <a:r>
              <a:rPr lang="en-US" altLang="en-US" sz="1600">
                <a:ea typeface="ＭＳ Ｐゴシック" panose="020B0600070205080204" pitchFamily="34" charset="-128"/>
              </a:rPr>
              <a:t>A Boolean value that indicates whether the app hides the integrated search bar when scrolling any underlying content</a:t>
            </a:r>
          </a:p>
          <a:p>
            <a:r>
              <a:rPr lang="en-US" altLang="en-US" sz="2400">
                <a:ea typeface="ＭＳ Ｐゴシック" panose="020B0600070205080204" pitchFamily="34" charset="-128"/>
              </a:rPr>
              <a:t>When specifying buttons for a navigation item, use </a:t>
            </a:r>
            <a:r>
              <a:rPr lang="en-US" altLang="en-US" sz="2400">
                <a:ea typeface="ＭＳ Ｐゴシック" panose="020B0600070205080204" pitchFamily="34" charset="-128"/>
                <a:hlinkClick r:id="rId7"/>
              </a:rPr>
              <a:t>UIBarButtonItem</a:t>
            </a:r>
            <a:r>
              <a:rPr lang="en-US" altLang="en-US" sz="2400">
                <a:ea typeface="ＭＳ Ｐゴシック" panose="020B0600070205080204" pitchFamily="34" charset="-128"/>
              </a:rPr>
              <a:t> objects. </a:t>
            </a:r>
          </a:p>
          <a:p>
            <a:r>
              <a:rPr lang="en-US" altLang="en-US" sz="2400">
                <a:ea typeface="ＭＳ Ｐゴシック" panose="020B0600070205080204" pitchFamily="34" charset="-128"/>
              </a:rPr>
              <a:t>To display custom views in the navigation bar, wrap those views inside a </a:t>
            </a:r>
            <a:r>
              <a:rPr lang="en-US" altLang="en-US" sz="2400">
                <a:ea typeface="ＭＳ Ｐゴシック" panose="020B0600070205080204" pitchFamily="34" charset="-128"/>
                <a:hlinkClick r:id="rId7"/>
              </a:rPr>
              <a:t>UIBarButtonItem</a:t>
            </a:r>
            <a:r>
              <a:rPr lang="en-US" altLang="en-US" sz="2400">
                <a:ea typeface="ＭＳ Ｐゴシック" panose="020B0600070205080204" pitchFamily="34" charset="-128"/>
              </a:rPr>
              <a:t> object before adding them to the navigation item.</a:t>
            </a: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Content Placeholder 2">
            <a:extLst>
              <a:ext uri="{FF2B5EF4-FFF2-40B4-BE49-F238E27FC236}">
                <a16:creationId xmlns:a16="http://schemas.microsoft.com/office/drawing/2014/main" id="{9B163149-1865-6D32-FD43-47771C136C51}"/>
              </a:ext>
            </a:extLst>
          </p:cNvPr>
          <p:cNvSpPr>
            <a:spLocks noGrp="1"/>
          </p:cNvSpPr>
          <p:nvPr>
            <p:ph idx="1"/>
          </p:nvPr>
        </p:nvSpPr>
        <p:spPr>
          <a:xfrm>
            <a:off x="457200" y="533400"/>
            <a:ext cx="8229600" cy="5592763"/>
          </a:xfrm>
        </p:spPr>
        <p:txBody>
          <a:bodyPr/>
          <a:lstStyle/>
          <a:p>
            <a:r>
              <a:rPr lang="en-US" altLang="en-US">
                <a:ea typeface="ＭＳ Ｐゴシック" panose="020B0600070205080204" pitchFamily="34" charset="-128"/>
                <a:hlinkClick r:id="rId2"/>
              </a:rPr>
              <a:t>var target: AnyObject?</a:t>
            </a:r>
            <a:endParaRPr lang="en-US" altLang="en-US">
              <a:ea typeface="ＭＳ Ｐゴシック" panose="020B0600070205080204" pitchFamily="34" charset="-128"/>
            </a:endParaRPr>
          </a:p>
          <a:p>
            <a:pPr lvl="2"/>
            <a:r>
              <a:rPr lang="en-US" altLang="en-US">
                <a:ea typeface="ＭＳ Ｐゴシック" panose="020B0600070205080204" pitchFamily="34" charset="-128"/>
              </a:rPr>
              <a:t>The object that receives an action when the user selects the item.</a:t>
            </a:r>
          </a:p>
          <a:p>
            <a:r>
              <a:rPr lang="en-US" altLang="en-US">
                <a:ea typeface="ＭＳ Ｐゴシック" panose="020B0600070205080204" pitchFamily="34" charset="-128"/>
                <a:hlinkClick r:id="rId3"/>
              </a:rPr>
              <a:t>var action: Selector?</a:t>
            </a:r>
            <a:endParaRPr lang="en-US" altLang="en-US">
              <a:ea typeface="ＭＳ Ｐゴシック" panose="020B0600070205080204" pitchFamily="34" charset="-128"/>
            </a:endParaRPr>
          </a:p>
          <a:p>
            <a:pPr lvl="2"/>
            <a:r>
              <a:rPr lang="en-US" altLang="en-US">
                <a:ea typeface="ＭＳ Ｐゴシック" panose="020B0600070205080204" pitchFamily="34" charset="-128"/>
              </a:rPr>
              <a:t>The selector defining the action message to send to the target object when the user taps this bar button item.</a:t>
            </a:r>
          </a:p>
          <a:p>
            <a:endParaRPr lang="en-US" altLang="en-US">
              <a:ea typeface="ＭＳ Ｐゴシック" panose="020B0600070205080204" pitchFamily="34" charset="-128"/>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Picture 3">
            <a:extLst>
              <a:ext uri="{FF2B5EF4-FFF2-40B4-BE49-F238E27FC236}">
                <a16:creationId xmlns:a16="http://schemas.microsoft.com/office/drawing/2014/main" id="{A0028F30-9600-7969-F00C-613CCDA37ED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2200" y="895350"/>
            <a:ext cx="69596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6" name="Rectangle 4">
            <a:extLst>
              <a:ext uri="{FF2B5EF4-FFF2-40B4-BE49-F238E27FC236}">
                <a16:creationId xmlns:a16="http://schemas.microsoft.com/office/drawing/2014/main" id="{E9CECB42-8D75-8EAC-31F3-0CE5E2B7D833}"/>
              </a:ext>
            </a:extLst>
          </p:cNvPr>
          <p:cNvSpPr>
            <a:spLocks noChangeArrowheads="1"/>
          </p:cNvSpPr>
          <p:nvPr/>
        </p:nvSpPr>
        <p:spPr bwMode="auto">
          <a:xfrm>
            <a:off x="2590800" y="304800"/>
            <a:ext cx="3983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Messages sent during stack changes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43849C8C-F6ED-6466-FD5A-8D20FDC680CD}"/>
              </a:ext>
            </a:extLst>
          </p:cNvPr>
          <p:cNvSpPr>
            <a:spLocks noGrp="1"/>
          </p:cNvSpPr>
          <p:nvPr>
            <p:ph type="title"/>
          </p:nvPr>
        </p:nvSpPr>
        <p:spPr>
          <a:xfrm>
            <a:off x="457200" y="152400"/>
            <a:ext cx="8229600" cy="715963"/>
          </a:xfrm>
        </p:spPr>
        <p:txBody>
          <a:bodyPr/>
          <a:lstStyle/>
          <a:p>
            <a:r>
              <a:rPr lang="en-US" altLang="en-US" sz="3200">
                <a:ea typeface="ＭＳ Ｐゴシック" panose="020B0600070205080204" pitchFamily="34" charset="-128"/>
              </a:rPr>
              <a:t>Presenting Versus Showing a View Controller</a:t>
            </a:r>
          </a:p>
        </p:txBody>
      </p:sp>
      <p:sp>
        <p:nvSpPr>
          <p:cNvPr id="89090" name="Content Placeholder 4">
            <a:extLst>
              <a:ext uri="{FF2B5EF4-FFF2-40B4-BE49-F238E27FC236}">
                <a16:creationId xmlns:a16="http://schemas.microsoft.com/office/drawing/2014/main" id="{EA661A34-5A10-7B59-5DFC-0808B428BEFA}"/>
              </a:ext>
            </a:extLst>
          </p:cNvPr>
          <p:cNvSpPr>
            <a:spLocks noGrp="1"/>
          </p:cNvSpPr>
          <p:nvPr>
            <p:ph idx="1"/>
          </p:nvPr>
        </p:nvSpPr>
        <p:spPr>
          <a:xfrm>
            <a:off x="457200" y="1143000"/>
            <a:ext cx="8229600" cy="5486400"/>
          </a:xfrm>
        </p:spPr>
        <p:txBody>
          <a:bodyPr/>
          <a:lstStyle/>
          <a:p>
            <a:r>
              <a:rPr lang="en-US" altLang="en-US">
                <a:ea typeface="ＭＳ Ｐゴシック" panose="020B0600070205080204" pitchFamily="34" charset="-128"/>
              </a:rPr>
              <a:t>The UIViewController class offers two ways to display a view controller:</a:t>
            </a:r>
          </a:p>
          <a:p>
            <a:pPr lvl="2"/>
            <a:r>
              <a:rPr lang="en-US" altLang="en-US">
                <a:ea typeface="ＭＳ Ｐゴシック" panose="020B0600070205080204" pitchFamily="34" charset="-128"/>
              </a:rPr>
              <a:t>func show(_ vc: </a:t>
            </a:r>
            <a:r>
              <a:rPr lang="en-US" altLang="en-US">
                <a:ea typeface="ＭＳ Ｐゴシック" panose="020B0600070205080204" pitchFamily="34" charset="-128"/>
                <a:hlinkClick r:id="rId2"/>
              </a:rPr>
              <a:t>UIViewController</a:t>
            </a:r>
            <a:r>
              <a:rPr lang="en-US" altLang="en-US">
                <a:ea typeface="ＭＳ Ｐゴシック" panose="020B0600070205080204" pitchFamily="34" charset="-128"/>
              </a:rPr>
              <a:t>, sender: Any?)</a:t>
            </a:r>
          </a:p>
          <a:p>
            <a:pPr lvl="2"/>
            <a:r>
              <a:rPr lang="en-US" altLang="en-US">
                <a:ea typeface="ＭＳ Ｐゴシック" panose="020B0600070205080204" pitchFamily="34" charset="-128"/>
              </a:rPr>
              <a:t> func showDetailViewController(_ vc: </a:t>
            </a:r>
            <a:r>
              <a:rPr lang="en-US" altLang="en-US">
                <a:ea typeface="ＭＳ Ｐゴシック" panose="020B0600070205080204" pitchFamily="34" charset="-128"/>
                <a:hlinkClick r:id="rId2"/>
              </a:rPr>
              <a:t>UIViewController</a:t>
            </a:r>
            <a:r>
              <a:rPr lang="en-US" altLang="en-US">
                <a:ea typeface="ＭＳ Ｐゴシック" panose="020B0600070205080204" pitchFamily="34" charset="-128"/>
              </a:rPr>
              <a:t>, sender: Any?):  </a:t>
            </a:r>
          </a:p>
          <a:p>
            <a:pPr lvl="3"/>
            <a:r>
              <a:rPr lang="en-US" altLang="en-US">
                <a:ea typeface="ＭＳ Ｐゴシック" panose="020B0600070205080204" pitchFamily="34" charset="-128"/>
              </a:rPr>
              <a:t>offer the most adaptive and flexible way to display view controllers. </a:t>
            </a:r>
          </a:p>
          <a:p>
            <a:pPr lvl="3"/>
            <a:r>
              <a:rPr lang="en-US" altLang="en-US">
                <a:ea typeface="ＭＳ Ｐゴシック" panose="020B0600070205080204" pitchFamily="34" charset="-128"/>
              </a:rPr>
              <a:t>let the presenting view controller decide how best to handle the presentation</a:t>
            </a:r>
          </a:p>
          <a:p>
            <a:pPr lvl="3"/>
            <a:r>
              <a:rPr lang="en-US" altLang="en-US">
                <a:ea typeface="ＭＳ Ｐゴシック" panose="020B0600070205080204" pitchFamily="34" charset="-128"/>
              </a:rPr>
              <a:t>a container view controller might incorporate the view controller as a child instead of presenting it modally. The default behavior presents the view controller modally.</a:t>
            </a:r>
          </a:p>
          <a:p>
            <a:pPr lvl="2"/>
            <a:r>
              <a:rPr lang="en-US" altLang="en-US">
                <a:ea typeface="ＭＳ Ｐゴシック" panose="020B0600070205080204" pitchFamily="34" charset="-128"/>
              </a:rPr>
              <a:t>The </a:t>
            </a:r>
            <a:r>
              <a:rPr lang="en-US" altLang="en-US" b="1">
                <a:ea typeface="ＭＳ Ｐゴシック" panose="020B0600070205080204" pitchFamily="34" charset="-128"/>
              </a:rPr>
              <a:t>present(_:animated:completion:)</a:t>
            </a:r>
            <a:endParaRPr lang="en-US" altLang="en-US">
              <a:ea typeface="ＭＳ Ｐゴシック" panose="020B0600070205080204" pitchFamily="34" charset="-128"/>
            </a:endParaRPr>
          </a:p>
          <a:p>
            <a:pPr lvl="3"/>
            <a:r>
              <a:rPr lang="en-US" altLang="en-US">
                <a:ea typeface="ＭＳ Ｐゴシック" panose="020B0600070205080204" pitchFamily="34" charset="-128"/>
              </a:rPr>
              <a:t>always displays the view controller modally. </a:t>
            </a:r>
          </a:p>
          <a:p>
            <a:endParaRPr lang="en-US" altLang="en-US">
              <a:ea typeface="ＭＳ Ｐゴシック" panose="020B0600070205080204" pitchFamily="34" charset="-128"/>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8A410FFD-9B77-D925-7549-716BC7FACAB0}"/>
              </a:ext>
            </a:extLst>
          </p:cNvPr>
          <p:cNvSpPr>
            <a:spLocks noGrp="1"/>
          </p:cNvSpPr>
          <p:nvPr>
            <p:ph type="title"/>
          </p:nvPr>
        </p:nvSpPr>
        <p:spPr>
          <a:xfrm>
            <a:off x="457200" y="152400"/>
            <a:ext cx="8229600" cy="685800"/>
          </a:xfrm>
        </p:spPr>
        <p:txBody>
          <a:bodyPr/>
          <a:lstStyle/>
          <a:p>
            <a:pPr eaLnBrk="1" hangingPunct="1"/>
            <a:r>
              <a:rPr lang="en-US" altLang="en-US" b="1">
                <a:ea typeface="ＭＳ Ｐゴシック" panose="020B0600070205080204" pitchFamily="34" charset="-128"/>
              </a:rPr>
              <a:t>Tab Bar Controllers</a:t>
            </a:r>
            <a:endParaRPr lang="en-US" altLang="en-US">
              <a:ea typeface="ＭＳ Ｐゴシック" panose="020B0600070205080204" pitchFamily="34" charset="-128"/>
            </a:endParaRPr>
          </a:p>
        </p:txBody>
      </p:sp>
      <p:pic>
        <p:nvPicPr>
          <p:cNvPr id="90114" name="Content Placeholder 3">
            <a:extLst>
              <a:ext uri="{FF2B5EF4-FFF2-40B4-BE49-F238E27FC236}">
                <a16:creationId xmlns:a16="http://schemas.microsoft.com/office/drawing/2014/main" id="{26BB69CA-9314-F9B8-6139-7C5F3555D1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38200" y="1219200"/>
            <a:ext cx="7891463" cy="5029200"/>
          </a:xfrm>
        </p:spPr>
      </p:pic>
      <p:sp>
        <p:nvSpPr>
          <p:cNvPr id="4" name="Rectangle 3">
            <a:extLst>
              <a:ext uri="{FF2B5EF4-FFF2-40B4-BE49-F238E27FC236}">
                <a16:creationId xmlns:a16="http://schemas.microsoft.com/office/drawing/2014/main" id="{021DFFAB-4863-8D90-91B9-8BAB36A279A2}"/>
              </a:ext>
            </a:extLst>
          </p:cNvPr>
          <p:cNvSpPr>
            <a:spLocks noChangeArrowheads="1"/>
          </p:cNvSpPr>
          <p:nvPr/>
        </p:nvSpPr>
        <p:spPr bwMode="auto">
          <a:xfrm>
            <a:off x="1219200" y="6324600"/>
            <a:ext cx="6858000" cy="369888"/>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dist="20000" dir="5400000" rotWithShape="0">
              <a:srgbClr val="808080">
                <a:alpha val="37999"/>
              </a:srgbClr>
            </a:outerShdw>
          </a:effectLst>
        </p:spPr>
        <p:txBody>
          <a:bodyPr>
            <a:spAutoFit/>
          </a:bodyPr>
          <a:lstStyle/>
          <a:p>
            <a:pPr algn="ctr" eaLnBrk="1" hangingPunct="1">
              <a:defRPr/>
            </a:pPr>
            <a:r>
              <a:rPr lang="en-US" dirty="0">
                <a:solidFill>
                  <a:schemeClr val="dk1"/>
                </a:solidFill>
                <a:latin typeface="+mn-lt"/>
                <a:cs typeface="+mn-cs"/>
              </a:rPr>
              <a:t>Manage Independent Sets of View Controllers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Picture 2">
            <a:extLst>
              <a:ext uri="{FF2B5EF4-FFF2-40B4-BE49-F238E27FC236}">
                <a16:creationId xmlns:a16="http://schemas.microsoft.com/office/drawing/2014/main" id="{0F397A28-A5E2-E1DC-B91E-71BF747B1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457200"/>
            <a:ext cx="7164388"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8" name="Rectangle 5">
            <a:extLst>
              <a:ext uri="{FF2B5EF4-FFF2-40B4-BE49-F238E27FC236}">
                <a16:creationId xmlns:a16="http://schemas.microsoft.com/office/drawing/2014/main" id="{1FF93048-168C-AFE2-3E77-303A4EF9320D}"/>
              </a:ext>
            </a:extLst>
          </p:cNvPr>
          <p:cNvSpPr>
            <a:spLocks noChangeArrowheads="1"/>
          </p:cNvSpPr>
          <p:nvPr/>
        </p:nvSpPr>
        <p:spPr bwMode="auto">
          <a:xfrm>
            <a:off x="2590800" y="6172200"/>
            <a:ext cx="3886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Different modes of the Clock app</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EF56F15A-F431-8C32-902B-D7C7B8A62880}"/>
              </a:ext>
            </a:extLst>
          </p:cNvPr>
          <p:cNvSpPr>
            <a:spLocks noGrp="1"/>
          </p:cNvSpPr>
          <p:nvPr>
            <p:ph type="title"/>
          </p:nvPr>
        </p:nvSpPr>
        <p:spPr/>
        <p:txBody>
          <a:bodyPr/>
          <a:lstStyle/>
          <a:p>
            <a:pPr eaLnBrk="1" hangingPunct="1"/>
            <a:r>
              <a:rPr lang="en-US" altLang="en-US" sz="3200" b="1">
                <a:ea typeface="ＭＳ Ｐゴシック" panose="020B0600070205080204" pitchFamily="34" charset="-128"/>
              </a:rPr>
              <a:t>Creating a Tab Bar Interface Using a Nib File</a:t>
            </a:r>
            <a:endParaRPr lang="en-US" altLang="en-US">
              <a:ea typeface="ＭＳ Ｐゴシック" panose="020B0600070205080204" pitchFamily="34" charset="-128"/>
            </a:endParaRPr>
          </a:p>
        </p:txBody>
      </p:sp>
      <p:pic>
        <p:nvPicPr>
          <p:cNvPr id="92162" name="Content Placeholder 3">
            <a:extLst>
              <a:ext uri="{FF2B5EF4-FFF2-40B4-BE49-F238E27FC236}">
                <a16:creationId xmlns:a16="http://schemas.microsoft.com/office/drawing/2014/main" id="{FE8104CE-B56C-E1B7-55D9-BEBF6D38857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42988" y="1676400"/>
            <a:ext cx="6881812" cy="3962400"/>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Content Placeholder 2">
            <a:extLst>
              <a:ext uri="{FF2B5EF4-FFF2-40B4-BE49-F238E27FC236}">
                <a16:creationId xmlns:a16="http://schemas.microsoft.com/office/drawing/2014/main" id="{27C319FE-111F-623C-EA13-4EB5AA671A47}"/>
              </a:ext>
            </a:extLst>
          </p:cNvPr>
          <p:cNvSpPr>
            <a:spLocks noGrp="1"/>
          </p:cNvSpPr>
          <p:nvPr>
            <p:ph idx="1"/>
          </p:nvPr>
        </p:nvSpPr>
        <p:spPr>
          <a:xfrm>
            <a:off x="457200" y="533400"/>
            <a:ext cx="8229600" cy="5592763"/>
          </a:xfrm>
        </p:spPr>
        <p:txBody>
          <a:bodyPr/>
          <a:lstStyle/>
          <a:p>
            <a:r>
              <a:rPr lang="en-US" altLang="en-US">
                <a:solidFill>
                  <a:srgbClr val="6D6D6D"/>
                </a:solidFill>
                <a:latin typeface="Helvetica-Light" pitchFamily="2" charset="0"/>
                <a:ea typeface="ＭＳ Ｐゴシック" panose="020B0600070205080204" pitchFamily="34" charset="-128"/>
              </a:rPr>
              <a:t>User Interactions</a:t>
            </a:r>
            <a:endParaRPr lang="en-US" altLang="en-US">
              <a:ea typeface="ＭＳ Ｐゴシック" panose="020B0600070205080204" pitchFamily="34" charset="-128"/>
            </a:endParaRPr>
          </a:p>
          <a:p>
            <a:r>
              <a:rPr lang="en-US" altLang="en-US">
                <a:ea typeface="ＭＳ Ｐゴシック" panose="020B0600070205080204" pitchFamily="34" charset="-128"/>
              </a:rPr>
              <a:t>View controllers are descendants of the </a:t>
            </a:r>
            <a:r>
              <a:rPr lang="en-US" altLang="en-US">
                <a:ea typeface="ＭＳ Ｐゴシック" panose="020B0600070205080204" pitchFamily="34" charset="-128"/>
                <a:hlinkClick r:id="rId2" action="ppaction://hlinkfile"/>
              </a:rPr>
              <a:t>UIResponder</a:t>
            </a:r>
            <a:r>
              <a:rPr lang="en-US" altLang="en-US">
                <a:ea typeface="ＭＳ Ｐゴシック" panose="020B0600070205080204" pitchFamily="34" charset="-128"/>
              </a:rPr>
              <a:t> class and are inserted into the responder chain between the managed root view and its superview, which typically belongs to a different view controller. </a:t>
            </a:r>
          </a:p>
          <a:p>
            <a:r>
              <a:rPr lang="en-US" altLang="en-US">
                <a:ea typeface="ＭＳ Ｐゴシック" panose="020B0600070205080204" pitchFamily="34" charset="-128"/>
              </a:rPr>
              <a:t>If the view controller’s view does not handle an event, the view controller has the option of handling the event or it can pass the event to the superview.</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a:extLst>
              <a:ext uri="{FF2B5EF4-FFF2-40B4-BE49-F238E27FC236}">
                <a16:creationId xmlns:a16="http://schemas.microsoft.com/office/drawing/2014/main" id="{AD41712D-F57C-EE4C-05CF-B5AB0E5C114B}"/>
              </a:ext>
            </a:extLst>
          </p:cNvPr>
          <p:cNvSpPr>
            <a:spLocks noGrp="1"/>
          </p:cNvSpPr>
          <p:nvPr>
            <p:ph type="title"/>
          </p:nvPr>
        </p:nvSpPr>
        <p:spPr/>
        <p:txBody>
          <a:bodyPr/>
          <a:lstStyle/>
          <a:p>
            <a:pPr eaLnBrk="1" hangingPunct="1"/>
            <a:r>
              <a:rPr lang="en-US" altLang="en-US" sz="3600" b="1">
                <a:ea typeface="ＭＳ Ｐゴシック" panose="020B0600070205080204" pitchFamily="34" charset="-128"/>
              </a:rPr>
              <a:t>Creating a tab bar controller from scratch</a:t>
            </a:r>
          </a:p>
        </p:txBody>
      </p:sp>
      <p:sp>
        <p:nvSpPr>
          <p:cNvPr id="93186" name="Content Placeholder 2">
            <a:extLst>
              <a:ext uri="{FF2B5EF4-FFF2-40B4-BE49-F238E27FC236}">
                <a16:creationId xmlns:a16="http://schemas.microsoft.com/office/drawing/2014/main" id="{C57FFBC7-C235-8E3E-7D60-9B3095043354}"/>
              </a:ext>
            </a:extLst>
          </p:cNvPr>
          <p:cNvSpPr>
            <a:spLocks noGrp="1"/>
          </p:cNvSpPr>
          <p:nvPr>
            <p:ph idx="1"/>
          </p:nvPr>
        </p:nvSpPr>
        <p:spPr>
          <a:xfrm>
            <a:off x="457200" y="1447800"/>
            <a:ext cx="8229600" cy="5105400"/>
          </a:xfrm>
        </p:spPr>
        <p:txBody>
          <a:bodyPr/>
          <a:lstStyle/>
          <a:p>
            <a:pPr eaLnBrk="1" hangingPunct="1"/>
            <a:r>
              <a:rPr lang="en-US" altLang="en-US" sz="2000">
                <a:ea typeface="ＭＳ Ｐゴシック" panose="020B0600070205080204" pitchFamily="34" charset="-128"/>
              </a:rPr>
              <a:t>- (void)applicationDidFinishLaunching:(UIApplication *)application {</a:t>
            </a:r>
          </a:p>
          <a:p>
            <a:pPr eaLnBrk="1" hangingPunct="1">
              <a:buFont typeface="Arial" panose="020B0604020202020204" pitchFamily="34" charset="0"/>
              <a:buNone/>
            </a:pPr>
            <a:r>
              <a:rPr lang="en-US" altLang="en-US" sz="2000">
                <a:ea typeface="ＭＳ Ｐゴシック" panose="020B0600070205080204" pitchFamily="34" charset="-128"/>
              </a:rPr>
              <a:t>		 let tabBarController = UITabBarController()</a:t>
            </a:r>
          </a:p>
          <a:p>
            <a:pPr eaLnBrk="1" hangingPunct="1">
              <a:buFont typeface="Arial" panose="020B0604020202020204" pitchFamily="34" charset="0"/>
              <a:buNone/>
            </a:pPr>
            <a:r>
              <a:rPr lang="en-US" altLang="en-US" sz="2000">
                <a:ea typeface="ＭＳ Ｐゴシック" panose="020B0600070205080204" pitchFamily="34" charset="-128"/>
              </a:rPr>
              <a:t>      	 let  vc1  = MyViewController ()</a:t>
            </a:r>
          </a:p>
          <a:p>
            <a:pPr eaLnBrk="1" hangingPunct="1">
              <a:buFont typeface="Arial" panose="020B0604020202020204" pitchFamily="34" charset="0"/>
              <a:buNone/>
            </a:pPr>
            <a:r>
              <a:rPr lang="en-US" altLang="en-US" sz="2000">
                <a:ea typeface="ＭＳ Ｐゴシック" panose="020B0600070205080204" pitchFamily="34" charset="-128"/>
              </a:rPr>
              <a:t> 	           let  vc2 = MyOtherViewController()</a:t>
            </a:r>
          </a:p>
          <a:p>
            <a:pPr eaLnBrk="1" hangingPunct="1">
              <a:buFont typeface="Arial" panose="020B0604020202020204" pitchFamily="34" charset="0"/>
              <a:buNone/>
            </a:pPr>
            <a:r>
              <a:rPr lang="en-US" altLang="en-US" sz="2000">
                <a:ea typeface="ＭＳ Ｐゴシック" panose="020B0600070205080204" pitchFamily="34" charset="-128"/>
              </a:rPr>
              <a:t>		let icon1 = UITabBarItem(title: "Title", image: UIImage(named: 				"someImage.png"), selectedImage: 				UIImage(named: "otherImage.png"))</a:t>
            </a:r>
          </a:p>
          <a:p>
            <a:pPr eaLnBrk="1" hangingPunct="1">
              <a:buFont typeface="Arial" panose="020B0604020202020204" pitchFamily="34" charset="0"/>
              <a:buNone/>
            </a:pPr>
            <a:r>
              <a:rPr lang="en-US" altLang="en-US" sz="2000">
                <a:ea typeface="ＭＳ Ｐゴシック" panose="020B0600070205080204" pitchFamily="34" charset="-128"/>
              </a:rPr>
              <a:t>	 	vc1.tabBarItem = icon1</a:t>
            </a:r>
          </a:p>
          <a:p>
            <a:pPr eaLnBrk="1" hangingPunct="1">
              <a:buFont typeface="Arial" panose="020B0604020202020204" pitchFamily="34" charset="0"/>
              <a:buNone/>
            </a:pPr>
            <a:r>
              <a:rPr lang="en-US" altLang="en-US" sz="2400">
                <a:ea typeface="ＭＳ Ｐゴシック" panose="020B0600070205080204" pitchFamily="34" charset="-128"/>
              </a:rPr>
              <a:t>	 </a:t>
            </a:r>
            <a:r>
              <a:rPr lang="en-US" altLang="en-US" sz="2000">
                <a:ea typeface="ＭＳ Ｐゴシック" panose="020B0600070205080204" pitchFamily="34" charset="-128"/>
              </a:rPr>
              <a:t>	 tabBarController.viewControllers = [vc1,vc2]</a:t>
            </a:r>
          </a:p>
          <a:p>
            <a:pPr eaLnBrk="1" hangingPunct="1">
              <a:buFont typeface="Arial" panose="020B0604020202020204" pitchFamily="34" charset="0"/>
              <a:buNone/>
            </a:pPr>
            <a:r>
              <a:rPr lang="en-US" altLang="en-US" sz="2000">
                <a:ea typeface="ＭＳ Ｐゴシック" panose="020B0600070205080204" pitchFamily="34" charset="-128"/>
              </a:rPr>
              <a:t>		 window.rootViewController = tabBarController</a:t>
            </a:r>
          </a:p>
          <a:p>
            <a:pPr eaLnBrk="1" hangingPunct="1">
              <a:buFont typeface="Arial" panose="020B0604020202020204" pitchFamily="34" charset="0"/>
              <a:buNone/>
            </a:pPr>
            <a:r>
              <a:rPr lang="en-US" altLang="en-US" sz="2000">
                <a:ea typeface="ＭＳ Ｐゴシック" panose="020B0600070205080204" pitchFamily="34" charset="-128"/>
              </a:rPr>
              <a:t>	 }</a:t>
            </a:r>
          </a:p>
          <a:p>
            <a:pPr eaLnBrk="1" hangingPunct="1">
              <a:buFont typeface="Arial" panose="020B0604020202020204" pitchFamily="34" charset="0"/>
              <a:buNone/>
            </a:pPr>
            <a:endParaRPr lang="en-US" altLang="en-US" sz="2000">
              <a:ea typeface="ＭＳ Ｐゴシック" panose="020B0600070205080204" pitchFamily="34" charset="-128"/>
            </a:endParaRPr>
          </a:p>
          <a:p>
            <a:pPr eaLnBrk="1" hangingPunct="1">
              <a:buFont typeface="Arial" panose="020B0604020202020204" pitchFamily="34" charset="0"/>
              <a:buNone/>
            </a:pPr>
            <a:r>
              <a:rPr lang="en-US" altLang="en-US" sz="2000">
                <a:ea typeface="ＭＳ Ｐゴシック" panose="020B0600070205080204" pitchFamily="34" charset="-128"/>
              </a:rPr>
              <a:t>- var selectedViewController: UIViewController?</a:t>
            </a:r>
          </a:p>
          <a:p>
            <a:pPr eaLnBrk="1" hangingPunct="1">
              <a:buFont typeface="Arial" panose="020B0604020202020204" pitchFamily="34" charset="0"/>
              <a:buNone/>
            </a:pPr>
            <a:r>
              <a:rPr lang="en-US" altLang="en-US" sz="2000">
                <a:ea typeface="ＭＳ Ｐゴシック" panose="020B0600070205080204" pitchFamily="34" charset="-128"/>
              </a:rPr>
              <a:t>- var selectedIndex: </a:t>
            </a:r>
            <a:r>
              <a:rPr lang="en-US" altLang="en-US" sz="2000">
                <a:ea typeface="ＭＳ Ｐゴシック" panose="020B0600070205080204" pitchFamily="34" charset="-128"/>
                <a:hlinkClick r:id="rId2"/>
              </a:rPr>
              <a:t>Int</a:t>
            </a:r>
            <a:r>
              <a:rPr lang="en-US" altLang="en-US" sz="2000">
                <a:ea typeface="ＭＳ Ｐゴシック" panose="020B0600070205080204" pitchFamily="34" charset="-128"/>
              </a:rPr>
              <a:t> { get set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Content Placeholder 2">
            <a:extLst>
              <a:ext uri="{FF2B5EF4-FFF2-40B4-BE49-F238E27FC236}">
                <a16:creationId xmlns:a16="http://schemas.microsoft.com/office/drawing/2014/main" id="{276D3B3D-C97C-7A2F-B5F1-0DAD340B2505}"/>
              </a:ext>
            </a:extLst>
          </p:cNvPr>
          <p:cNvSpPr>
            <a:spLocks noGrp="1"/>
          </p:cNvSpPr>
          <p:nvPr>
            <p:ph idx="1"/>
          </p:nvPr>
        </p:nvSpPr>
        <p:spPr>
          <a:xfrm>
            <a:off x="457200" y="304800"/>
            <a:ext cx="8229600" cy="5821363"/>
          </a:xfrm>
        </p:spPr>
        <p:txBody>
          <a:bodyPr/>
          <a:lstStyle/>
          <a:p>
            <a:pPr eaLnBrk="1" hangingPunct="1"/>
            <a:r>
              <a:rPr lang="en-US" altLang="en-US" sz="2000">
                <a:ea typeface="ＭＳ Ｐゴシック" panose="020B0600070205080204" pitchFamily="34" charset="-128"/>
              </a:rPr>
              <a:t>Remove a tab</a:t>
            </a:r>
          </a:p>
          <a:p>
            <a:pPr lvl="2" eaLnBrk="1" hangingPunct="1">
              <a:buFont typeface="Arial" panose="020B0604020202020204" pitchFamily="34" charset="0"/>
              <a:buNone/>
            </a:pPr>
            <a:r>
              <a:rPr lang="en-US" altLang="en-US" sz="1200">
                <a:ea typeface="ＭＳ Ｐゴシック" panose="020B0600070205080204" pitchFamily="34" charset="-128"/>
              </a:rPr>
              <a:t>NSMutableArray* newArray = [NSMutableArray arrayWithArray:self.tabBarController.viewControllers]; </a:t>
            </a:r>
          </a:p>
          <a:p>
            <a:pPr lvl="2" eaLnBrk="1" hangingPunct="1">
              <a:buFont typeface="Arial" panose="020B0604020202020204" pitchFamily="34" charset="0"/>
              <a:buNone/>
            </a:pPr>
            <a:r>
              <a:rPr lang="en-US" altLang="en-US" sz="1200">
                <a:ea typeface="ＭＳ Ｐゴシック" panose="020B0600070205080204" pitchFamily="34" charset="-128"/>
              </a:rPr>
              <a:t>[newArray removeObject:self]; </a:t>
            </a:r>
          </a:p>
          <a:p>
            <a:pPr lvl="2" eaLnBrk="1" hangingPunct="1">
              <a:buFont typeface="Arial" panose="020B0604020202020204" pitchFamily="34" charset="0"/>
              <a:buNone/>
            </a:pPr>
            <a:r>
              <a:rPr lang="en-US" altLang="en-US" sz="1200">
                <a:ea typeface="ＭＳ Ｐゴシック" panose="020B0600070205080204" pitchFamily="34" charset="-128"/>
              </a:rPr>
              <a:t>[self.tabBarController setViewControllers:newArray animated:YES];</a:t>
            </a:r>
          </a:p>
          <a:p>
            <a:pPr eaLnBrk="1" hangingPunct="1"/>
            <a:r>
              <a:rPr lang="en-US" altLang="en-US" sz="2000">
                <a:ea typeface="ＭＳ Ｐゴシック" panose="020B0600070205080204" pitchFamily="34" charset="-128"/>
              </a:rPr>
              <a:t>Prevent a tab selection</a:t>
            </a:r>
          </a:p>
          <a:p>
            <a:pPr lvl="1" eaLnBrk="1" hangingPunct="1"/>
            <a:r>
              <a:rPr lang="en-US" altLang="en-US" sz="1600">
                <a:ea typeface="ＭＳ Ｐゴシック" panose="020B0600070205080204" pitchFamily="34" charset="-128"/>
              </a:rPr>
              <a:t>Implement the </a:t>
            </a:r>
            <a:r>
              <a:rPr lang="en-US" altLang="en-US" sz="1600" b="1">
                <a:ea typeface="ＭＳ Ｐゴシック" panose="020B0600070205080204" pitchFamily="34" charset="-128"/>
              </a:rPr>
              <a:t>tabBarController(_:shouldSelect:) </a:t>
            </a:r>
            <a:r>
              <a:rPr lang="en-US" altLang="en-US" sz="1600">
                <a:ea typeface="ＭＳ Ｐゴシック" panose="020B0600070205080204" pitchFamily="34" charset="-128"/>
              </a:rPr>
              <a:t> method on the object.</a:t>
            </a:r>
          </a:p>
          <a:p>
            <a:pPr lvl="1" eaLnBrk="1" hangingPunct="1"/>
            <a:r>
              <a:rPr lang="en-US" altLang="en-US" sz="1600" b="1">
                <a:ea typeface="ＭＳ Ｐゴシック" panose="020B0600070205080204" pitchFamily="34" charset="-128"/>
              </a:rPr>
              <a:t>tabBarController(_:didSelect:) </a:t>
            </a:r>
            <a:r>
              <a:rPr lang="en-US" altLang="en-US" sz="1600">
                <a:ea typeface="ＭＳ Ｐゴシック" panose="020B0600070205080204" pitchFamily="34" charset="-128"/>
              </a:rPr>
              <a:t>Tells the delegate that the user selected an item in the tab bar ( both from </a:t>
            </a:r>
            <a:r>
              <a:rPr lang="en-US" altLang="en-US" sz="1600" b="1">
                <a:ea typeface="ＭＳ Ｐゴシック" panose="020B0600070205080204" pitchFamily="34" charset="-128"/>
              </a:rPr>
              <a:t>UITabBarControllerDelegate )</a:t>
            </a:r>
            <a:endParaRPr lang="en-US" altLang="en-US" sz="1600">
              <a:ea typeface="ＭＳ Ｐゴシック" panose="020B0600070205080204" pitchFamily="34" charset="-128"/>
            </a:endParaRPr>
          </a:p>
          <a:p>
            <a:pPr eaLnBrk="1" hangingPunct="1"/>
            <a:r>
              <a:rPr lang="en-US" altLang="en-US" sz="2000">
                <a:ea typeface="ＭＳ Ｐゴシック" panose="020B0600070205080204" pitchFamily="34" charset="-128"/>
              </a:rPr>
              <a:t>var moreNavigationController: </a:t>
            </a:r>
            <a:r>
              <a:rPr lang="en-US" altLang="en-US" sz="2000">
                <a:ea typeface="ＭＳ Ｐゴシック" panose="020B0600070205080204" pitchFamily="34" charset="-128"/>
                <a:hlinkClick r:id="rId2"/>
              </a:rPr>
              <a:t>UINavigationController</a:t>
            </a:r>
            <a:r>
              <a:rPr lang="en-US" altLang="en-US" sz="2000">
                <a:ea typeface="ＭＳ Ｐゴシック" panose="020B0600070205080204" pitchFamily="34" charset="-128"/>
              </a:rPr>
              <a:t> { get }</a:t>
            </a:r>
          </a:p>
          <a:p>
            <a:pPr lvl="1" eaLnBrk="1" hangingPunct="1"/>
            <a:r>
              <a:rPr lang="en-US" altLang="en-US" sz="1600">
                <a:ea typeface="ＭＳ Ｐゴシック" panose="020B0600070205080204" pitchFamily="34" charset="-128"/>
              </a:rPr>
              <a:t>The view controller that manages the More navigation interface. (read-only)</a:t>
            </a:r>
          </a:p>
          <a:p>
            <a:pPr eaLnBrk="1" hangingPunct="1"/>
            <a:r>
              <a:rPr lang="en-US" altLang="en-US" sz="2000">
                <a:ea typeface="ＭＳ Ｐゴシック" panose="020B0600070205080204" pitchFamily="34" charset="-128"/>
              </a:rPr>
              <a:t>var customizableViewControllers: [</a:t>
            </a:r>
            <a:r>
              <a:rPr lang="en-US" altLang="en-US" sz="2000">
                <a:ea typeface="ＭＳ Ｐゴシック" panose="020B0600070205080204" pitchFamily="34" charset="-128"/>
                <a:hlinkClick r:id="rId3"/>
              </a:rPr>
              <a:t>UIViewController</a:t>
            </a:r>
            <a:r>
              <a:rPr lang="en-US" altLang="en-US" sz="2000">
                <a:ea typeface="ＭＳ Ｐゴシック" panose="020B0600070205080204" pitchFamily="34" charset="-128"/>
              </a:rPr>
              <a:t>]? { get set }</a:t>
            </a:r>
          </a:p>
          <a:p>
            <a:pPr lvl="1" eaLnBrk="1" hangingPunct="1"/>
            <a:r>
              <a:rPr lang="en-US" altLang="en-US" sz="1600">
                <a:ea typeface="ＭＳ Ｐゴシック" panose="020B0600070205080204" pitchFamily="34" charset="-128"/>
              </a:rPr>
              <a:t>controls which items in the tab bar can be rearranged by the user.</a:t>
            </a:r>
          </a:p>
          <a:p>
            <a:pPr eaLnBrk="1" hangingPunct="1"/>
            <a:r>
              <a:rPr lang="en-US" altLang="en-US" sz="2000">
                <a:ea typeface="ＭＳ Ｐゴシック" panose="020B0600070205080204" pitchFamily="34" charset="-128"/>
              </a:rPr>
              <a:t>To assign a badge to a tab, assign a non-nil value to the </a:t>
            </a:r>
            <a:r>
              <a:rPr lang="en-US" altLang="en-US" sz="2000">
                <a:ea typeface="ＭＳ Ｐゴシック" panose="020B0600070205080204" pitchFamily="34" charset="-128"/>
                <a:hlinkClick r:id="rId4" action="ppaction://hlinkfile"/>
              </a:rPr>
              <a:t>badgeValue</a:t>
            </a:r>
            <a:r>
              <a:rPr lang="en-US" altLang="en-US" sz="2000">
                <a:ea typeface="ＭＳ Ｐゴシック" panose="020B0600070205080204" pitchFamily="34" charset="-128"/>
              </a:rPr>
              <a:t> </a:t>
            </a:r>
            <a:r>
              <a:rPr lang="en-US" altLang="en-US" sz="2000">
                <a:ea typeface="ＭＳ Ｐゴシック" panose="020B0600070205080204" pitchFamily="34" charset="-128"/>
                <a:hlinkClick r:id="rId5" action="ppaction://hlinkfile"/>
              </a:rPr>
              <a:t>property</a:t>
            </a:r>
            <a:r>
              <a:rPr lang="en-US" altLang="en-US" sz="2000">
                <a:ea typeface="ＭＳ Ｐゴシック" panose="020B0600070205080204" pitchFamily="34" charset="-128"/>
              </a:rPr>
              <a:t> of the corresponding tab bar item. </a:t>
            </a:r>
          </a:p>
          <a:p>
            <a:pPr eaLnBrk="1" hangingPunct="1"/>
            <a:r>
              <a:rPr lang="en-US" altLang="en-US" sz="2000">
                <a:ea typeface="ＭＳ Ｐゴシック" panose="020B0600070205080204" pitchFamily="34" charset="-128"/>
              </a:rPr>
              <a:t>Tab bar controllers support a portrait orientation by default and do not rotate to a landscape orientation unless all of the root view controllers support such an orientation. </a:t>
            </a:r>
          </a:p>
          <a:p>
            <a:pPr eaLnBrk="1" hangingPunct="1"/>
            <a:r>
              <a:rPr lang="en-US" altLang="en-US" sz="2000">
                <a:ea typeface="ＭＳ Ｐゴシック" panose="020B0600070205080204" pitchFamily="34" charset="-128"/>
              </a:rPr>
              <a:t>The tab bar controller always resizes the view to prevent it from underlapping the tab bar when the </a:t>
            </a:r>
            <a:r>
              <a:rPr lang="en-US" altLang="en-US" sz="2000">
                <a:ea typeface="ＭＳ Ｐゴシック" panose="020B0600070205080204" pitchFamily="34" charset="-128"/>
                <a:hlinkClick r:id="rId6" action="ppaction://hlinkfile"/>
              </a:rPr>
              <a:t>wantsFullScreenLayout</a:t>
            </a:r>
            <a:r>
              <a:rPr lang="en-US" altLang="en-US" sz="2000">
                <a:ea typeface="ＭＳ Ｐゴシック" panose="020B0600070205080204" pitchFamily="34" charset="-128"/>
              </a:rPr>
              <a:t> property is set.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a:extLst>
              <a:ext uri="{FF2B5EF4-FFF2-40B4-BE49-F238E27FC236}">
                <a16:creationId xmlns:a16="http://schemas.microsoft.com/office/drawing/2014/main" id="{2ED1EE95-7842-DDB7-0B72-0E156F535E60}"/>
              </a:ext>
            </a:extLst>
          </p:cNvPr>
          <p:cNvSpPr>
            <a:spLocks noGrp="1"/>
          </p:cNvSpPr>
          <p:nvPr>
            <p:ph type="title"/>
          </p:nvPr>
        </p:nvSpPr>
        <p:spPr/>
        <p:txBody>
          <a:bodyPr/>
          <a:lstStyle/>
          <a:p>
            <a:r>
              <a:rPr lang="en-US" altLang="en-US">
                <a:ea typeface="ＭＳ Ｐゴシック" panose="020B0600070205080204" pitchFamily="34" charset="-128"/>
              </a:rPr>
              <a:t>Other Controllers</a:t>
            </a:r>
          </a:p>
        </p:txBody>
      </p:sp>
      <p:sp>
        <p:nvSpPr>
          <p:cNvPr id="95234" name="Content Placeholder 2">
            <a:extLst>
              <a:ext uri="{FF2B5EF4-FFF2-40B4-BE49-F238E27FC236}">
                <a16:creationId xmlns:a16="http://schemas.microsoft.com/office/drawing/2014/main" id="{DFF41FD8-66D4-17C5-2518-0A8B3E3F948B}"/>
              </a:ext>
            </a:extLst>
          </p:cNvPr>
          <p:cNvSpPr>
            <a:spLocks noGrp="1"/>
          </p:cNvSpPr>
          <p:nvPr>
            <p:ph idx="1"/>
          </p:nvPr>
        </p:nvSpPr>
        <p:spPr/>
        <p:txBody>
          <a:bodyPr/>
          <a:lstStyle/>
          <a:p>
            <a:r>
              <a:rPr lang="en-US" altLang="en-US" u="sng">
                <a:ea typeface="ＭＳ Ｐゴシック" panose="020B0600070205080204" pitchFamily="34" charset="-128"/>
              </a:rPr>
              <a:t>UIPopoverController </a:t>
            </a:r>
          </a:p>
          <a:p>
            <a:pPr lvl="1"/>
            <a:r>
              <a:rPr lang="en-US" altLang="en-US">
                <a:ea typeface="ＭＳ Ｐゴシック" panose="020B0600070205080204" pitchFamily="34" charset="-128"/>
              </a:rPr>
              <a:t>not actually a view controller itself</a:t>
            </a:r>
          </a:p>
          <a:p>
            <a:pPr lvl="1"/>
            <a:r>
              <a:rPr lang="en-US" altLang="en-US">
                <a:ea typeface="ＭＳ Ｐゴシック" panose="020B0600070205080204" pitchFamily="34" charset="-128"/>
              </a:rPr>
              <a:t>Used to present content using a </a:t>
            </a:r>
            <a:r>
              <a:rPr lang="en-US" altLang="en-US" b="1">
                <a:ea typeface="ＭＳ Ｐゴシック" panose="020B0600070205080204" pitchFamily="34" charset="-128"/>
              </a:rPr>
              <a:t>popover</a:t>
            </a:r>
            <a:r>
              <a:rPr lang="en-US" altLang="en-US">
                <a:ea typeface="ＭＳ Ｐゴシック" panose="020B0600070205080204" pitchFamily="34" charset="-128"/>
              </a:rPr>
              <a:t>, (a visual layer that floats above your application’s window).</a:t>
            </a:r>
          </a:p>
          <a:p>
            <a:r>
              <a:rPr lang="en-US" altLang="en-US">
                <a:ea typeface="ＭＳ Ｐゴシック" panose="020B0600070205080204" pitchFamily="34" charset="-128"/>
              </a:rPr>
              <a:t>UISplitViewController </a:t>
            </a:r>
          </a:p>
          <a:p>
            <a:pPr lvl="1"/>
            <a:r>
              <a:rPr lang="en-US" altLang="en-US">
                <a:ea typeface="ＭＳ Ｐゴシック" panose="020B0600070205080204" pitchFamily="34" charset="-128"/>
              </a:rPr>
              <a:t>Manages two panes of information.</a:t>
            </a:r>
          </a:p>
          <a:p>
            <a:pPr lvl="2"/>
            <a:r>
              <a:rPr lang="en-US" altLang="en-US">
                <a:ea typeface="ＭＳ Ｐゴシック" panose="020B0600070205080204" pitchFamily="34" charset="-128"/>
              </a:rPr>
              <a:t> The first pane has a fixed width of 320 points and a height that matches the visible window height. </a:t>
            </a:r>
          </a:p>
          <a:p>
            <a:pPr lvl="2"/>
            <a:r>
              <a:rPr lang="en-US" altLang="en-US">
                <a:ea typeface="ＭＳ Ｐゴシック" panose="020B0600070205080204" pitchFamily="34" charset="-128"/>
              </a:rPr>
              <a:t>The second pane fills the remaining space. </a:t>
            </a:r>
          </a:p>
          <a:p>
            <a:endParaRPr lang="en-US" altLang="en-US">
              <a:ea typeface="ＭＳ Ｐゴシック" panose="020B0600070205080204" pitchFamily="34" charset="-128"/>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Picture 3">
            <a:extLst>
              <a:ext uri="{FF2B5EF4-FFF2-40B4-BE49-F238E27FC236}">
                <a16:creationId xmlns:a16="http://schemas.microsoft.com/office/drawing/2014/main" id="{E0822499-A27A-5CF7-835B-70D098D212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28600"/>
            <a:ext cx="7912100" cy="662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B485DD15-BD6F-13CE-F431-F81CB3104478}"/>
              </a:ext>
            </a:extLst>
          </p:cNvPr>
          <p:cNvSpPr>
            <a:spLocks noChangeArrowheads="1"/>
          </p:cNvSpPr>
          <p:nvPr/>
        </p:nvSpPr>
        <p:spPr bwMode="auto">
          <a:xfrm>
            <a:off x="2286000" y="5334000"/>
            <a:ext cx="4445000" cy="369888"/>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dist="20000" dir="5400000" rotWithShape="0">
              <a:srgbClr val="808080">
                <a:alpha val="37999"/>
              </a:srgbClr>
            </a:outerShdw>
          </a:effectLst>
        </p:spPr>
        <p:txBody>
          <a:bodyPr wrap="none">
            <a:spAutoFit/>
          </a:bodyPr>
          <a:lstStyle/>
          <a:p>
            <a:pPr eaLnBrk="1" hangingPunct="1">
              <a:defRPr/>
            </a:pPr>
            <a:r>
              <a:rPr lang="en-US" dirty="0">
                <a:solidFill>
                  <a:schemeClr val="dk1"/>
                </a:solidFill>
                <a:latin typeface="+mn-lt"/>
                <a:cs typeface="+mn-cs"/>
              </a:rPr>
              <a:t>Using a popover to display a master pane</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Picture 1">
            <a:extLst>
              <a:ext uri="{FF2B5EF4-FFF2-40B4-BE49-F238E27FC236}">
                <a16:creationId xmlns:a16="http://schemas.microsoft.com/office/drawing/2014/main" id="{36561B52-AA9E-AC93-3B67-367CACAB2B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533400"/>
            <a:ext cx="78867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F7D27D49-2B2E-6290-7943-4294F5659B31}"/>
              </a:ext>
            </a:extLst>
          </p:cNvPr>
          <p:cNvSpPr>
            <a:spLocks noChangeArrowheads="1"/>
          </p:cNvSpPr>
          <p:nvPr/>
        </p:nvSpPr>
        <p:spPr bwMode="auto">
          <a:xfrm>
            <a:off x="5715000" y="1524000"/>
            <a:ext cx="2743200" cy="369888"/>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dist="20000" dir="5400000" rotWithShape="0">
              <a:srgbClr val="808080">
                <a:alpha val="37999"/>
              </a:srgbClr>
            </a:outerShdw>
          </a:effectLst>
        </p:spPr>
        <p:txBody>
          <a:bodyPr>
            <a:spAutoFit/>
          </a:bodyPr>
          <a:lstStyle/>
          <a:p>
            <a:pPr eaLnBrk="1" hangingPunct="1">
              <a:defRPr/>
            </a:pPr>
            <a:r>
              <a:rPr lang="en-US" dirty="0">
                <a:solidFill>
                  <a:schemeClr val="dk1"/>
                </a:solidFill>
                <a:latin typeface="+mn-lt"/>
                <a:cs typeface="+mn-cs"/>
              </a:rPr>
              <a:t>A split view interface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Picture 2">
            <a:extLst>
              <a:ext uri="{FF2B5EF4-FFF2-40B4-BE49-F238E27FC236}">
                <a16:creationId xmlns:a16="http://schemas.microsoft.com/office/drawing/2014/main" id="{59EFB2CA-4A44-0BF4-57E0-08E53D5E5A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762000"/>
            <a:ext cx="7391400" cy="539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6" name="Rectangle 2">
            <a:extLst>
              <a:ext uri="{FF2B5EF4-FFF2-40B4-BE49-F238E27FC236}">
                <a16:creationId xmlns:a16="http://schemas.microsoft.com/office/drawing/2014/main" id="{B20660A8-96AD-6DC6-A9BD-34988DBDCD2D}"/>
              </a:ext>
            </a:extLst>
          </p:cNvPr>
          <p:cNvSpPr>
            <a:spLocks noChangeArrowheads="1"/>
          </p:cNvSpPr>
          <p:nvPr/>
        </p:nvSpPr>
        <p:spPr bwMode="auto">
          <a:xfrm>
            <a:off x="3048000" y="228600"/>
            <a:ext cx="3352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a:latin typeface="Arial" panose="020B0604020202020204" pitchFamily="34" charset="0"/>
              </a:rPr>
              <a:t>split view controller ( iOS7)</a:t>
            </a:r>
            <a:r>
              <a:rPr lang="en-US" altLang="en-US" sz="1800">
                <a:latin typeface="Arial" panose="020B0604020202020204" pitchFamily="34" charset="0"/>
              </a:rPr>
              <a:t> </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1">
            <a:extLst>
              <a:ext uri="{FF2B5EF4-FFF2-40B4-BE49-F238E27FC236}">
                <a16:creationId xmlns:a16="http://schemas.microsoft.com/office/drawing/2014/main" id="{6C591149-FAF1-DBD5-D62E-C4622BFBEBCF}"/>
              </a:ext>
            </a:extLst>
          </p:cNvPr>
          <p:cNvSpPr>
            <a:spLocks noChangeArrowheads="1"/>
          </p:cNvSpPr>
          <p:nvPr/>
        </p:nvSpPr>
        <p:spPr bwMode="auto">
          <a:xfrm>
            <a:off x="609600" y="1447800"/>
            <a:ext cx="8305800" cy="5078413"/>
          </a:xfrm>
          <a:prstGeom prst="rect">
            <a:avLst/>
          </a:prstGeom>
          <a:gradFill rotWithShape="1">
            <a:gsLst>
              <a:gs pos="0">
                <a:srgbClr val="F0EAF9"/>
              </a:gs>
              <a:gs pos="64999">
                <a:srgbClr val="D9CBEE"/>
              </a:gs>
              <a:gs pos="100000">
                <a:srgbClr val="C9B5E8"/>
              </a:gs>
            </a:gsLst>
            <a:lin ang="5400000" scaled="1"/>
          </a:gradFill>
          <a:ln w="9525">
            <a:solidFill>
              <a:srgbClr val="7D60A0"/>
            </a:solidFill>
            <a:miter lim="800000"/>
            <a:headEnd/>
            <a:tailEnd/>
          </a:ln>
          <a:effectLst>
            <a:outerShdw dist="20000" dir="5400000" rotWithShape="0">
              <a:srgbClr val="808080">
                <a:alpha val="37999"/>
              </a:srgbClr>
            </a:outerShdw>
          </a:effec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func application(_ application: UIApplication, didFinishLaunchingWithOptions launchOptions: [UIApplicationLaunchOptionsKey: Any]?) -&gt; Bool {</a:t>
            </a:r>
            <a:r>
              <a:rPr lang="en-US" altLang="en-US" sz="1800">
                <a:solidFill>
                  <a:srgbClr val="000000"/>
                </a:solidFill>
              </a:rPr>
              <a:t>	</a:t>
            </a:r>
          </a:p>
          <a:p>
            <a:pPr eaLnBrk="1" hangingPunct="1">
              <a:spcBef>
                <a:spcPct val="0"/>
              </a:spcBef>
              <a:buFontTx/>
              <a:buNone/>
            </a:pPr>
            <a:r>
              <a:rPr lang="en-US" altLang="en-US" sz="1800">
                <a:solidFill>
                  <a:srgbClr val="000000"/>
                </a:solidFill>
              </a:rPr>
              <a:t>{	</a:t>
            </a:r>
          </a:p>
          <a:p>
            <a:pPr eaLnBrk="1" hangingPunct="1">
              <a:spcBef>
                <a:spcPct val="0"/>
              </a:spcBef>
              <a:buFontTx/>
              <a:buNone/>
            </a:pPr>
            <a:r>
              <a:rPr lang="en-US" altLang="en-US" sz="1800">
                <a:solidFill>
                  <a:srgbClr val="000000"/>
                </a:solidFill>
              </a:rPr>
              <a:t>   	</a:t>
            </a:r>
            <a:r>
              <a:rPr lang="en-US" altLang="en-US" sz="1800">
                <a:latin typeface="Arial" panose="020B0604020202020204" pitchFamily="34" charset="0"/>
              </a:rPr>
              <a:t>var splitViewController = UISplitViewController() </a:t>
            </a:r>
          </a:p>
          <a:p>
            <a:pPr eaLnBrk="1" hangingPunct="1">
              <a:spcBef>
                <a:spcPct val="0"/>
              </a:spcBef>
              <a:buFontTx/>
              <a:buNone/>
            </a:pPr>
            <a:r>
              <a:rPr lang="en-US" altLang="en-US" sz="1800">
                <a:latin typeface="Arial" panose="020B0604020202020204" pitchFamily="34" charset="0"/>
              </a:rPr>
              <a:t>	var rootViewController = RootViewController() </a:t>
            </a:r>
          </a:p>
          <a:p>
            <a:pPr eaLnBrk="1" hangingPunct="1">
              <a:spcBef>
                <a:spcPct val="0"/>
              </a:spcBef>
              <a:buFontTx/>
              <a:buNone/>
            </a:pPr>
            <a:r>
              <a:rPr lang="en-US" altLang="en-US" sz="1800">
                <a:latin typeface="Arial" panose="020B0604020202020204" pitchFamily="34" charset="0"/>
              </a:rPr>
              <a:t>	var detailViewController = DetailViewController() 	splitViewController.viewControllers = [rootViewController,detailViewController]</a:t>
            </a:r>
            <a:r>
              <a:rPr lang="en-US" altLang="en-US" sz="1800">
                <a:solidFill>
                  <a:srgbClr val="000000"/>
                </a:solidFill>
              </a:rPr>
              <a:t> 	</a:t>
            </a:r>
          </a:p>
          <a:p>
            <a:pPr eaLnBrk="1" hangingPunct="1">
              <a:spcBef>
                <a:spcPct val="0"/>
              </a:spcBef>
              <a:buFontTx/>
              <a:buNone/>
            </a:pPr>
            <a:r>
              <a:rPr lang="en-US" altLang="en-US" sz="1800">
                <a:solidFill>
                  <a:srgbClr val="000000"/>
                </a:solidFill>
              </a:rPr>
              <a:t>   	</a:t>
            </a:r>
            <a:r>
              <a:rPr lang="en-US" altLang="en-US" sz="1800">
                <a:latin typeface="Arial" panose="020B0604020202020204" pitchFamily="34" charset="0"/>
              </a:rPr>
              <a:t>self.window = UIWindow(frame: UIScreen.mainScreen().bounds)        	self.window!.backgroundColor = UIColor.whiteColor()</a:t>
            </a:r>
            <a:r>
              <a:rPr lang="en-US" altLang="en-US" sz="1800">
                <a:solidFill>
                  <a:srgbClr val="000000"/>
                </a:solidFill>
              </a:rPr>
              <a:t>	</a:t>
            </a:r>
          </a:p>
          <a:p>
            <a:pPr eaLnBrk="1" hangingPunct="1">
              <a:spcBef>
                <a:spcPct val="0"/>
              </a:spcBef>
              <a:buFontTx/>
              <a:buNone/>
            </a:pPr>
            <a:endParaRPr lang="en-US" altLang="en-US" sz="1800">
              <a:solidFill>
                <a:srgbClr val="000000"/>
              </a:solidFill>
            </a:endParaRPr>
          </a:p>
          <a:p>
            <a:pPr lvl="2" eaLnBrk="1" hangingPunct="1">
              <a:spcBef>
                <a:spcPct val="0"/>
              </a:spcBef>
              <a:buFontTx/>
              <a:buNone/>
            </a:pPr>
            <a:r>
              <a:rPr lang="en-US" altLang="en-US" sz="1800">
                <a:latin typeface="Arial" panose="020B0604020202020204" pitchFamily="34" charset="0"/>
              </a:rPr>
              <a:t>self.window = UIWindow(frame: UIScreen.mainScreen().bounds)</a:t>
            </a:r>
            <a:endParaRPr lang="en-US" altLang="en-US" sz="1800">
              <a:solidFill>
                <a:srgbClr val="000000"/>
              </a:solidFill>
            </a:endParaRPr>
          </a:p>
          <a:p>
            <a:pPr lvl="2" eaLnBrk="1" hangingPunct="1">
              <a:spcBef>
                <a:spcPct val="0"/>
              </a:spcBef>
              <a:buFontTx/>
              <a:buNone/>
            </a:pPr>
            <a:r>
              <a:rPr lang="en-US" altLang="en-US" sz="1800">
                <a:latin typeface="Arial" panose="020B0604020202020204" pitchFamily="34" charset="0"/>
              </a:rPr>
              <a:t>self.window!.rootViewController = splitViewController self.window!.makeKeyAndVisible()</a:t>
            </a:r>
          </a:p>
          <a:p>
            <a:pPr lvl="2" eaLnBrk="1" hangingPunct="1">
              <a:spcBef>
                <a:spcPct val="0"/>
              </a:spcBef>
              <a:buFontTx/>
              <a:buNone/>
            </a:pPr>
            <a:endParaRPr lang="en-US" altLang="en-US" sz="1800">
              <a:latin typeface="Arial" panose="020B0604020202020204" pitchFamily="34" charset="0"/>
            </a:endParaRPr>
          </a:p>
          <a:p>
            <a:pPr lvl="2" eaLnBrk="1" hangingPunct="1">
              <a:spcBef>
                <a:spcPct val="0"/>
              </a:spcBef>
              <a:buFontTx/>
              <a:buNone/>
            </a:pPr>
            <a:r>
              <a:rPr lang="en-US" altLang="en-US" sz="1800">
                <a:latin typeface="Arial" panose="020B0604020202020204" pitchFamily="34" charset="0"/>
              </a:rPr>
              <a:t> return true</a:t>
            </a:r>
            <a:endParaRPr lang="en-US" altLang="en-US" sz="1800">
              <a:solidFill>
                <a:srgbClr val="000000"/>
              </a:solidFill>
            </a:endParaRPr>
          </a:p>
          <a:p>
            <a:pPr eaLnBrk="1" hangingPunct="1">
              <a:spcBef>
                <a:spcPct val="0"/>
              </a:spcBef>
              <a:buFontTx/>
              <a:buNone/>
            </a:pPr>
            <a:r>
              <a:rPr lang="en-US" altLang="en-US" sz="1800">
                <a:solidFill>
                  <a:srgbClr val="000000"/>
                </a:solidFill>
              </a:rPr>
              <a:t> 		</a:t>
            </a:r>
          </a:p>
          <a:p>
            <a:pPr eaLnBrk="1" hangingPunct="1">
              <a:spcBef>
                <a:spcPct val="0"/>
              </a:spcBef>
              <a:buFontTx/>
              <a:buNone/>
            </a:pPr>
            <a:r>
              <a:rPr lang="en-US" altLang="en-US" sz="1800">
                <a:solidFill>
                  <a:srgbClr val="000000"/>
                </a:solidFill>
              </a:rPr>
              <a:t>}	</a:t>
            </a:r>
          </a:p>
        </p:txBody>
      </p:sp>
      <p:sp>
        <p:nvSpPr>
          <p:cNvPr id="3" name="Rectangle 2">
            <a:extLst>
              <a:ext uri="{FF2B5EF4-FFF2-40B4-BE49-F238E27FC236}">
                <a16:creationId xmlns:a16="http://schemas.microsoft.com/office/drawing/2014/main" id="{299B090E-CCB9-E719-755A-25AEC31936E6}"/>
              </a:ext>
            </a:extLst>
          </p:cNvPr>
          <p:cNvSpPr>
            <a:spLocks noChangeArrowheads="1"/>
          </p:cNvSpPr>
          <p:nvPr/>
        </p:nvSpPr>
        <p:spPr bwMode="auto">
          <a:xfrm>
            <a:off x="1371600" y="533400"/>
            <a:ext cx="6858000" cy="400050"/>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dist="20000" dir="5400000" rotWithShape="0">
              <a:srgbClr val="808080">
                <a:alpha val="37999"/>
              </a:srgbClr>
            </a:outerShdw>
          </a:effectLst>
        </p:spPr>
        <p:txBody>
          <a:bodyPr>
            <a:spAutoFit/>
          </a:bodyPr>
          <a:lstStyle/>
          <a:p>
            <a:pPr algn="ctr" eaLnBrk="1" hangingPunct="1">
              <a:defRPr/>
            </a:pPr>
            <a:r>
              <a:rPr lang="en-US" sz="2000" b="1" dirty="0">
                <a:solidFill>
                  <a:schemeClr val="dk1"/>
                </a:solidFill>
                <a:latin typeface="+mn-lt"/>
                <a:cs typeface="+mn-cs"/>
              </a:rPr>
              <a:t>Creating a split view controller programmatically</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Content Placeholder 2">
            <a:extLst>
              <a:ext uri="{FF2B5EF4-FFF2-40B4-BE49-F238E27FC236}">
                <a16:creationId xmlns:a16="http://schemas.microsoft.com/office/drawing/2014/main" id="{07D007A9-03AF-0E1F-A781-61CC6E36AA44}"/>
              </a:ext>
            </a:extLst>
          </p:cNvPr>
          <p:cNvSpPr>
            <a:spLocks noGrp="1"/>
          </p:cNvSpPr>
          <p:nvPr>
            <p:ph idx="1"/>
          </p:nvPr>
        </p:nvSpPr>
        <p:spPr>
          <a:xfrm>
            <a:off x="457200" y="0"/>
            <a:ext cx="8229600" cy="6629400"/>
          </a:xfrm>
        </p:spPr>
        <p:txBody>
          <a:bodyPr/>
          <a:lstStyle/>
          <a:p>
            <a:r>
              <a:rPr lang="en-US" altLang="en-US" sz="2400">
                <a:ea typeface="ＭＳ Ｐゴシック" panose="020B0600070205080204" pitchFamily="34" charset="-128"/>
              </a:rPr>
              <a:t>UISplitViewControllerDisplayMode:</a:t>
            </a:r>
          </a:p>
          <a:p>
            <a:pPr lvl="2"/>
            <a:r>
              <a:rPr lang="en-US" altLang="en-US" sz="2000">
                <a:ea typeface="ＭＳ Ｐゴシック" panose="020B0600070205080204" pitchFamily="34" charset="-128"/>
              </a:rPr>
              <a:t>Automatic, primaryHidden, allVisible, primaryOverlay</a:t>
            </a:r>
          </a:p>
          <a:p>
            <a:pPr lvl="2"/>
            <a:r>
              <a:rPr lang="en-US" altLang="en-US" sz="2000">
                <a:ea typeface="ＭＳ Ｐゴシック" panose="020B0600070205080204" pitchFamily="34" charset="-128"/>
              </a:rPr>
              <a:t>Applicable only when in expanded arrangement</a:t>
            </a:r>
          </a:p>
          <a:p>
            <a:r>
              <a:rPr lang="en-US" altLang="en-US" sz="2400">
                <a:ea typeface="ＭＳ Ｐゴシック" panose="020B0600070205080204" pitchFamily="34" charset="-128"/>
              </a:rPr>
              <a:t>var preferredPrimaryColumnWidthFraction: </a:t>
            </a:r>
            <a:r>
              <a:rPr lang="en-US" altLang="en-US" sz="2400">
                <a:ea typeface="ＭＳ Ｐゴシック" panose="020B0600070205080204" pitchFamily="34" charset="-128"/>
                <a:hlinkClick r:id="rId2"/>
              </a:rPr>
              <a:t>CGFloat</a:t>
            </a:r>
            <a:r>
              <a:rPr lang="en-US" altLang="en-US" sz="2400">
                <a:ea typeface="ＭＳ Ｐゴシック" panose="020B0600070205080204" pitchFamily="34" charset="-128"/>
              </a:rPr>
              <a:t> (var primaryColumnWidth: </a:t>
            </a:r>
            <a:r>
              <a:rPr lang="en-US" altLang="en-US" sz="2400">
                <a:ea typeface="ＭＳ Ｐゴシック" panose="020B0600070205080204" pitchFamily="34" charset="-128"/>
                <a:hlinkClick r:id="rId2"/>
              </a:rPr>
              <a:t>CGFloat</a:t>
            </a:r>
            <a:r>
              <a:rPr lang="en-US" altLang="en-US" sz="2400">
                <a:ea typeface="ＭＳ Ｐゴシック" panose="020B0600070205080204" pitchFamily="34" charset="-128"/>
              </a:rPr>
              <a:t>)</a:t>
            </a:r>
          </a:p>
          <a:p>
            <a:pPr lvl="2"/>
            <a:r>
              <a:rPr lang="en-US" altLang="en-US" sz="2000">
                <a:ea typeface="ＭＳ Ｐゴシック" panose="020B0600070205080204" pitchFamily="34" charset="-128"/>
              </a:rPr>
              <a:t>Used to adjust the primary view controller’s width </a:t>
            </a:r>
          </a:p>
          <a:p>
            <a:r>
              <a:rPr lang="en-US" altLang="en-US" sz="2400">
                <a:ea typeface="ＭＳ Ｐゴシック" panose="020B0600070205080204" pitchFamily="34" charset="-128"/>
              </a:rPr>
              <a:t>var isCollapsed: </a:t>
            </a:r>
            <a:r>
              <a:rPr lang="en-US" altLang="en-US" sz="2400">
                <a:ea typeface="ＭＳ Ｐゴシック" panose="020B0600070205080204" pitchFamily="34" charset="-128"/>
                <a:hlinkClick r:id="rId3"/>
              </a:rPr>
              <a:t>Bool</a:t>
            </a:r>
            <a:endParaRPr lang="en-US" altLang="en-US" sz="2400">
              <a:ea typeface="ＭＳ Ｐゴシック" panose="020B0600070205080204" pitchFamily="34" charset="-128"/>
            </a:endParaRPr>
          </a:p>
          <a:p>
            <a:pPr lvl="2"/>
            <a:r>
              <a:rPr lang="en-US" altLang="en-US" sz="2000">
                <a:ea typeface="ＭＳ Ｐゴシック" panose="020B0600070205080204" pitchFamily="34" charset="-128"/>
              </a:rPr>
              <a:t>Indicates whether only one of the child view controllers is displayed.</a:t>
            </a:r>
          </a:p>
          <a:p>
            <a:r>
              <a:rPr lang="en-US" altLang="en-US" sz="2400">
                <a:ea typeface="ＭＳ Ｐゴシック" panose="020B0600070205080204" pitchFamily="34" charset="-128"/>
              </a:rPr>
              <a:t>var displayModeButtonItem: </a:t>
            </a:r>
            <a:r>
              <a:rPr lang="en-US" altLang="en-US" sz="2400">
                <a:ea typeface="ＭＳ Ｐゴシック" panose="020B0600070205080204" pitchFamily="34" charset="-128"/>
                <a:hlinkClick r:id="rId4"/>
              </a:rPr>
              <a:t>UIBarButtonItem</a:t>
            </a:r>
            <a:endParaRPr lang="en-US" altLang="en-US" sz="2400">
              <a:ea typeface="ＭＳ Ｐゴシック" panose="020B0600070205080204" pitchFamily="34" charset="-128"/>
            </a:endParaRPr>
          </a:p>
          <a:p>
            <a:pPr lvl="2"/>
            <a:r>
              <a:rPr lang="en-US" altLang="en-US" sz="2000">
                <a:ea typeface="ＭＳ Ｐゴシック" panose="020B0600070205080204" pitchFamily="34" charset="-128"/>
              </a:rPr>
              <a:t>A preconfigured bar button item that changes the display mode</a:t>
            </a:r>
          </a:p>
          <a:p>
            <a:pPr lvl="2"/>
            <a:r>
              <a:rPr lang="en-US" altLang="en-US" sz="2000">
                <a:ea typeface="ＭＳ Ｐゴシック" panose="020B0600070205080204" pitchFamily="34" charset="-128"/>
              </a:rPr>
              <a:t>Tapping this button changes the display mode to the value last returned by the delegate’s </a:t>
            </a:r>
            <a:r>
              <a:rPr lang="en-US" altLang="en-US" sz="2000">
                <a:ea typeface="ＭＳ Ｐゴシック" panose="020B0600070205080204" pitchFamily="34" charset="-128"/>
                <a:hlinkClick r:id="rId5"/>
              </a:rPr>
              <a:t>targetDisplayModeForAction(in:)</a:t>
            </a:r>
            <a:r>
              <a:rPr lang="en-US" altLang="en-US" sz="2000">
                <a:ea typeface="ＭＳ Ｐゴシック" panose="020B0600070205080204" pitchFamily="34" charset="-128"/>
              </a:rPr>
              <a:t> method.</a:t>
            </a:r>
          </a:p>
          <a:p>
            <a:r>
              <a:rPr lang="en-US" altLang="en-US" sz="2400">
                <a:ea typeface="ＭＳ Ｐゴシック" panose="020B0600070205080204" pitchFamily="34" charset="-128"/>
              </a:rPr>
              <a:t>var preferredDisplayMode: </a:t>
            </a:r>
            <a:r>
              <a:rPr lang="en-US" altLang="en-US" sz="2400">
                <a:ea typeface="ＭＳ Ｐゴシック" panose="020B0600070205080204" pitchFamily="34" charset="-128"/>
                <a:hlinkClick r:id="rId6"/>
              </a:rPr>
              <a:t>UISplitViewControllerDisplayMode</a:t>
            </a:r>
            <a:endParaRPr lang="en-US" altLang="en-US" sz="2400">
              <a:ea typeface="ＭＳ Ｐゴシック" panose="020B0600070205080204" pitchFamily="34" charset="-128"/>
            </a:endParaRPr>
          </a:p>
          <a:p>
            <a:pPr lvl="2"/>
            <a:r>
              <a:rPr lang="en-US" altLang="en-US" sz="1600">
                <a:ea typeface="ＭＳ Ｐゴシック" panose="020B0600070205080204" pitchFamily="34" charset="-128"/>
              </a:rPr>
              <a:t>property to specify the display mode that you prefer to use ( automatic by default)</a:t>
            </a:r>
          </a:p>
          <a:p>
            <a:pPr lvl="1"/>
            <a:endParaRPr lang="en-US" altLang="en-US" sz="2400">
              <a:ea typeface="ＭＳ Ｐゴシック" panose="020B0600070205080204" pitchFamily="34" charset="-128"/>
            </a:endParaRPr>
          </a:p>
          <a:p>
            <a:pPr lvl="1"/>
            <a:endParaRPr lang="en-US" altLang="en-US">
              <a:ea typeface="ＭＳ Ｐゴシック" panose="020B0600070205080204" pitchFamily="34" charset="-128"/>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le 1">
            <a:extLst>
              <a:ext uri="{FF2B5EF4-FFF2-40B4-BE49-F238E27FC236}">
                <a16:creationId xmlns:a16="http://schemas.microsoft.com/office/drawing/2014/main" id="{DF1F9AAB-B33B-7FA2-F0FA-1A3CF39CF2E2}"/>
              </a:ext>
            </a:extLst>
          </p:cNvPr>
          <p:cNvSpPr>
            <a:spLocks noGrp="1"/>
          </p:cNvSpPr>
          <p:nvPr>
            <p:ph type="title"/>
          </p:nvPr>
        </p:nvSpPr>
        <p:spPr/>
        <p:txBody>
          <a:bodyPr/>
          <a:lstStyle/>
          <a:p>
            <a:pPr eaLnBrk="1" hangingPunct="1"/>
            <a:r>
              <a:rPr lang="en-US" altLang="en-US" b="1">
                <a:ea typeface="ＭＳ Ｐゴシック" panose="020B0600070205080204" pitchFamily="34" charset="-128"/>
              </a:rPr>
              <a:t>Modal View Controllers</a:t>
            </a:r>
            <a:endParaRPr lang="en-US" altLang="en-US">
              <a:ea typeface="ＭＳ Ｐゴシック" panose="020B0600070205080204" pitchFamily="34" charset="-128"/>
            </a:endParaRPr>
          </a:p>
        </p:txBody>
      </p:sp>
      <p:sp>
        <p:nvSpPr>
          <p:cNvPr id="101378" name="Content Placeholder 2">
            <a:extLst>
              <a:ext uri="{FF2B5EF4-FFF2-40B4-BE49-F238E27FC236}">
                <a16:creationId xmlns:a16="http://schemas.microsoft.com/office/drawing/2014/main" id="{3E86B87E-753C-1880-8DCD-EE91BC375250}"/>
              </a:ext>
            </a:extLst>
          </p:cNvPr>
          <p:cNvSpPr>
            <a:spLocks noGrp="1"/>
          </p:cNvSpPr>
          <p:nvPr>
            <p:ph idx="1"/>
          </p:nvPr>
        </p:nvSpPr>
        <p:spPr>
          <a:xfrm>
            <a:off x="457200" y="1600200"/>
            <a:ext cx="8229600" cy="4724400"/>
          </a:xfrm>
        </p:spPr>
        <p:txBody>
          <a:bodyPr/>
          <a:lstStyle/>
          <a:p>
            <a:pPr eaLnBrk="1" hangingPunct="1"/>
            <a:r>
              <a:rPr lang="en-US" altLang="en-US">
                <a:ea typeface="ＭＳ Ｐゴシック" panose="020B0600070205080204" pitchFamily="34" charset="-128"/>
              </a:rPr>
              <a:t>Any view controller can be presented modally by an application</a:t>
            </a:r>
          </a:p>
          <a:p>
            <a:pPr eaLnBrk="1" hangingPunct="1"/>
            <a:r>
              <a:rPr lang="en-US" altLang="en-US">
                <a:ea typeface="ＭＳ Ｐゴシック" panose="020B0600070205080204" pitchFamily="34" charset="-128"/>
              </a:rPr>
              <a:t>To present a view controller modally, do the following:</a:t>
            </a:r>
          </a:p>
          <a:p>
            <a:pPr lvl="1" eaLnBrk="1" hangingPunct="1"/>
            <a:r>
              <a:rPr lang="en-US" altLang="en-US" sz="1600">
                <a:ea typeface="ＭＳ Ｐゴシック" panose="020B0600070205080204" pitchFamily="34" charset="-128"/>
                <a:hlinkClick r:id="rId2" action="ppaction://hlinkfile"/>
              </a:rPr>
              <a:t>Create</a:t>
            </a:r>
            <a:r>
              <a:rPr lang="en-US" altLang="en-US" sz="1600">
                <a:ea typeface="ＭＳ Ｐゴシック" panose="020B0600070205080204" pitchFamily="34" charset="-128"/>
              </a:rPr>
              <a:t> the view controller to present.</a:t>
            </a:r>
          </a:p>
          <a:p>
            <a:pPr lvl="1" eaLnBrk="1" hangingPunct="1"/>
            <a:r>
              <a:rPr lang="en-US" altLang="en-US" sz="1600">
                <a:ea typeface="ＭＳ Ｐゴシック" panose="020B0600070205080204" pitchFamily="34" charset="-128"/>
              </a:rPr>
              <a:t>Set the </a:t>
            </a:r>
            <a:r>
              <a:rPr lang="en-US" altLang="en-US" sz="1600">
                <a:ea typeface="ＭＳ Ｐゴシック" panose="020B0600070205080204" pitchFamily="34" charset="-128"/>
                <a:hlinkClick r:id="rId3" action="ppaction://hlinkfile"/>
              </a:rPr>
              <a:t>modalTransitionStyle</a:t>
            </a:r>
            <a:r>
              <a:rPr lang="en-US" altLang="en-US" sz="1600">
                <a:ea typeface="ＭＳ Ｐゴシック" panose="020B0600070205080204" pitchFamily="34" charset="-128"/>
              </a:rPr>
              <a:t> </a:t>
            </a:r>
            <a:r>
              <a:rPr lang="en-US" altLang="en-US" sz="1600">
                <a:ea typeface="ＭＳ Ｐゴシック" panose="020B0600070205080204" pitchFamily="34" charset="-128"/>
                <a:hlinkClick r:id="rId4" action="ppaction://hlinkfile"/>
              </a:rPr>
              <a:t>property</a:t>
            </a:r>
            <a:r>
              <a:rPr lang="en-US" altLang="en-US" sz="1600">
                <a:ea typeface="ＭＳ Ｐゴシック" panose="020B0600070205080204" pitchFamily="34" charset="-128"/>
              </a:rPr>
              <a:t> of the view controller to the desired value.</a:t>
            </a:r>
          </a:p>
          <a:p>
            <a:pPr lvl="2" eaLnBrk="1" hangingPunct="1"/>
            <a:r>
              <a:rPr lang="en-US" altLang="en-US" sz="1200" b="1">
                <a:ea typeface="ＭＳ Ｐゴシック" panose="020B0600070205080204" pitchFamily="34" charset="-128"/>
              </a:rPr>
              <a:t>UIModalTransitionStyle</a:t>
            </a:r>
            <a:r>
              <a:rPr lang="en-US" altLang="en-US" sz="1200">
                <a:ea typeface="ＭＳ Ｐゴシック" panose="020B0600070205080204" pitchFamily="34" charset="-128"/>
              </a:rPr>
              <a:t>.coverVertical ,   .flipHorizontal,   .crossDissolve,   .partialCurl</a:t>
            </a:r>
          </a:p>
          <a:p>
            <a:pPr lvl="1" eaLnBrk="1" hangingPunct="1"/>
            <a:r>
              <a:rPr lang="en-US" altLang="en-US" sz="1600">
                <a:ea typeface="ＭＳ Ｐゴシック" panose="020B0600070205080204" pitchFamily="34" charset="-128"/>
              </a:rPr>
              <a:t>Assign a </a:t>
            </a:r>
            <a:r>
              <a:rPr lang="en-US" altLang="en-US" sz="1600">
                <a:ea typeface="ＭＳ Ｐゴシック" panose="020B0600070205080204" pitchFamily="34" charset="-128"/>
                <a:hlinkClick r:id="rId5" action="ppaction://hlinkfile"/>
              </a:rPr>
              <a:t>delegate object</a:t>
            </a:r>
            <a:r>
              <a:rPr lang="en-US" altLang="en-US" sz="1600">
                <a:ea typeface="ＭＳ Ｐゴシック" panose="020B0600070205080204" pitchFamily="34" charset="-128"/>
              </a:rPr>
              <a:t> where appropriate. (The delegate is used primarily by system view controllers to notify the code when the view controller is ready to be dismissed. )</a:t>
            </a:r>
          </a:p>
          <a:p>
            <a:pPr lvl="1" eaLnBrk="1" hangingPunct="1"/>
            <a:r>
              <a:rPr lang="en-US" altLang="en-US" sz="1600">
                <a:ea typeface="ＭＳ Ｐゴシック" panose="020B0600070205080204" pitchFamily="34" charset="-128"/>
              </a:rPr>
              <a:t>Call the </a:t>
            </a:r>
            <a:r>
              <a:rPr lang="en-US" altLang="en-US" sz="1600" b="1">
                <a:ea typeface="ＭＳ Ｐゴシック" panose="020B0600070205080204" pitchFamily="34" charset="-128"/>
              </a:rPr>
              <a:t>present(_:animated:completion:) </a:t>
            </a:r>
            <a:r>
              <a:rPr lang="en-US" altLang="en-US" sz="1600">
                <a:ea typeface="ＭＳ Ｐゴシック" panose="020B0600070205080204" pitchFamily="34" charset="-128"/>
              </a:rPr>
              <a:t>method of the current view controller, passing in the view controller to present modally. </a:t>
            </a:r>
          </a:p>
          <a:p>
            <a:pPr lvl="1" eaLnBrk="1" hangingPunct="1"/>
            <a:r>
              <a:rPr lang="en-US" altLang="en-US" sz="1600">
                <a:ea typeface="ＭＳ Ｐゴシック" panose="020B0600070205080204" pitchFamily="34" charset="-128"/>
              </a:rPr>
              <a:t>Call </a:t>
            </a:r>
            <a:r>
              <a:rPr lang="en-US" altLang="en-US" sz="1600" b="1">
                <a:ea typeface="ＭＳ Ｐゴシック" panose="020B0600070205080204" pitchFamily="34" charset="-128"/>
              </a:rPr>
              <a:t>dismiss(animated:completion:) </a:t>
            </a:r>
            <a:r>
              <a:rPr lang="en-US" altLang="en-US" sz="1600">
                <a:ea typeface="ＭＳ Ｐゴシック" panose="020B0600070205080204" pitchFamily="34" charset="-128"/>
              </a:rPr>
              <a:t> Dismisses the modal view controller that was presented by the receiver.</a:t>
            </a:r>
          </a:p>
          <a:p>
            <a:pPr eaLnBrk="1" hangingPunct="1"/>
            <a:endParaRPr lang="en-US" altLang="en-US" sz="2000">
              <a:ea typeface="ＭＳ Ｐゴシック" panose="020B0600070205080204" pitchFamily="34" charset="-128"/>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1" name="Picture 2">
            <a:extLst>
              <a:ext uri="{FF2B5EF4-FFF2-40B4-BE49-F238E27FC236}">
                <a16:creationId xmlns:a16="http://schemas.microsoft.com/office/drawing/2014/main" id="{1B0A4333-E42C-EAF2-F684-873DB050F7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371600"/>
            <a:ext cx="3657600" cy="463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2" name="Rectangle 4">
            <a:extLst>
              <a:ext uri="{FF2B5EF4-FFF2-40B4-BE49-F238E27FC236}">
                <a16:creationId xmlns:a16="http://schemas.microsoft.com/office/drawing/2014/main" id="{0597E55A-0792-3B0F-6068-48286817ACEA}"/>
              </a:ext>
            </a:extLst>
          </p:cNvPr>
          <p:cNvSpPr>
            <a:spLocks noChangeArrowheads="1"/>
          </p:cNvSpPr>
          <p:nvPr/>
        </p:nvSpPr>
        <p:spPr bwMode="auto">
          <a:xfrm>
            <a:off x="152400" y="381000"/>
            <a:ext cx="80010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An </a:t>
            </a:r>
            <a:r>
              <a:rPr lang="en-US" altLang="en-US" sz="1800" b="1">
                <a:latin typeface="Arial" panose="020B0604020202020204" pitchFamily="34" charset="0"/>
              </a:rPr>
              <a:t>activity view controller</a:t>
            </a:r>
            <a:r>
              <a:rPr lang="en-US" altLang="en-US" sz="1800">
                <a:latin typeface="Arial" panose="020B0604020202020204" pitchFamily="34" charset="0"/>
              </a:rPr>
              <a:t> </a:t>
            </a:r>
            <a:r>
              <a:rPr lang="en-US" altLang="en-US" sz="1600">
                <a:latin typeface="Arial" panose="020B0604020202020204" pitchFamily="34" charset="0"/>
              </a:rPr>
              <a:t>presents a transient view listing system-provided and custom services that can act on some specified content. </a:t>
            </a:r>
            <a:r>
              <a:rPr lang="en-US" altLang="en-US" sz="1400">
                <a:latin typeface="Arial" panose="020B0604020202020204" pitchFamily="34" charset="0"/>
              </a:rPr>
              <a:t>(</a:t>
            </a:r>
            <a:r>
              <a:rPr lang="en-US" altLang="en-US" sz="1400" i="1">
                <a:latin typeface="Arial" panose="020B0604020202020204" pitchFamily="34" charset="0"/>
                <a:hlinkClick r:id="rId3"/>
              </a:rPr>
              <a:t>UIActivityViewController Class </a:t>
            </a:r>
            <a:r>
              <a:rPr lang="en-US" altLang="en-US" sz="1400" i="1">
                <a:latin typeface="Arial" panose="020B0604020202020204" pitchFamily="34" charset="0"/>
              </a:rPr>
              <a:t>)</a:t>
            </a:r>
            <a:endParaRPr lang="en-US" altLang="en-US" sz="1400">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B4D3DDFE-7905-5D09-C1CB-586289236829}"/>
              </a:ext>
            </a:extLst>
          </p:cNvPr>
          <p:cNvSpPr>
            <a:spLocks noGrp="1"/>
          </p:cNvSpPr>
          <p:nvPr>
            <p:ph type="title"/>
          </p:nvPr>
        </p:nvSpPr>
        <p:spPr/>
        <p:txBody>
          <a:bodyPr/>
          <a:lstStyle/>
          <a:p>
            <a:pPr eaLnBrk="1" hangingPunct="1"/>
            <a:r>
              <a:rPr lang="en-US" altLang="en-US">
                <a:ea typeface="ＭＳ Ｐゴシック" panose="020B0600070205080204" pitchFamily="34" charset="-128"/>
              </a:rPr>
              <a:t>Handling Events</a:t>
            </a:r>
          </a:p>
        </p:txBody>
      </p:sp>
      <p:pic>
        <p:nvPicPr>
          <p:cNvPr id="22530" name="Picture 2">
            <a:extLst>
              <a:ext uri="{FF2B5EF4-FFF2-40B4-BE49-F238E27FC236}">
                <a16:creationId xmlns:a16="http://schemas.microsoft.com/office/drawing/2014/main" id="{BE49A27C-B3B4-0469-51C1-160F9ACC45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57400" y="1447800"/>
            <a:ext cx="4724400" cy="4038600"/>
          </a:xfrm>
          <a:noFill/>
        </p:spPr>
      </p:pic>
      <p:sp>
        <p:nvSpPr>
          <p:cNvPr id="22531" name="Rectangle 4">
            <a:extLst>
              <a:ext uri="{FF2B5EF4-FFF2-40B4-BE49-F238E27FC236}">
                <a16:creationId xmlns:a16="http://schemas.microsoft.com/office/drawing/2014/main" id="{B48AFF91-BB18-87B8-62B7-C0FC7C4BE5FD}"/>
              </a:ext>
            </a:extLst>
          </p:cNvPr>
          <p:cNvSpPr>
            <a:spLocks noChangeArrowheads="1"/>
          </p:cNvSpPr>
          <p:nvPr/>
        </p:nvSpPr>
        <p:spPr bwMode="auto">
          <a:xfrm>
            <a:off x="609600" y="5638800"/>
            <a:ext cx="7924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t>If the view does not handle an event, it is passed along to the parent view. Because the generic view does not handle events, it passes those events along to its view controller first.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Picture 2">
            <a:extLst>
              <a:ext uri="{FF2B5EF4-FFF2-40B4-BE49-F238E27FC236}">
                <a16:creationId xmlns:a16="http://schemas.microsoft.com/office/drawing/2014/main" id="{58D6D282-1E89-FF65-1A27-5C64EAE24E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143000"/>
            <a:ext cx="3200400" cy="547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6" name="Rectangle 2">
            <a:extLst>
              <a:ext uri="{FF2B5EF4-FFF2-40B4-BE49-F238E27FC236}">
                <a16:creationId xmlns:a16="http://schemas.microsoft.com/office/drawing/2014/main" id="{F20A4505-23C6-C821-68CF-B6ACA6664F19}"/>
              </a:ext>
            </a:extLst>
          </p:cNvPr>
          <p:cNvSpPr>
            <a:spLocks noChangeArrowheads="1"/>
          </p:cNvSpPr>
          <p:nvPr/>
        </p:nvSpPr>
        <p:spPr bwMode="auto">
          <a:xfrm>
            <a:off x="152400" y="228600"/>
            <a:ext cx="8534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A </a:t>
            </a:r>
            <a:r>
              <a:rPr lang="en-US" altLang="en-US" sz="1800" b="1">
                <a:latin typeface="Arial" panose="020B0604020202020204" pitchFamily="34" charset="0"/>
              </a:rPr>
              <a:t>collection view</a:t>
            </a:r>
            <a:r>
              <a:rPr lang="en-US" altLang="en-US" sz="1800">
                <a:latin typeface="Arial" panose="020B0604020202020204" pitchFamily="34" charset="0"/>
              </a:rPr>
              <a:t> </a:t>
            </a:r>
            <a:r>
              <a:rPr lang="en-US" altLang="en-US" sz="1600">
                <a:latin typeface="Arial" panose="020B0604020202020204" pitchFamily="34" charset="0"/>
              </a:rPr>
              <a:t>manages an ordered collection of items and presents them in a customizable layout. </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a:extLst>
              <a:ext uri="{FF2B5EF4-FFF2-40B4-BE49-F238E27FC236}">
                <a16:creationId xmlns:a16="http://schemas.microsoft.com/office/drawing/2014/main" id="{6780F6D1-76BB-EB5F-67C7-7B284F965218}"/>
              </a:ext>
            </a:extLst>
          </p:cNvPr>
          <p:cNvSpPr>
            <a:spLocks noGrp="1"/>
          </p:cNvSpPr>
          <p:nvPr>
            <p:ph type="title"/>
          </p:nvPr>
        </p:nvSpPr>
        <p:spPr/>
        <p:txBody>
          <a:bodyPr/>
          <a:lstStyle/>
          <a:p>
            <a:pPr eaLnBrk="1" hangingPunct="1"/>
            <a:r>
              <a:rPr lang="en-US" altLang="en-US" b="1">
                <a:ea typeface="ＭＳ Ｐゴシック" panose="020B0600070205080204" pitchFamily="34" charset="-128"/>
              </a:rPr>
              <a:t>More Controllers</a:t>
            </a:r>
            <a:endParaRPr lang="en-US" altLang="en-US">
              <a:ea typeface="ＭＳ Ｐゴシック" panose="020B0600070205080204" pitchFamily="34" charset="-128"/>
            </a:endParaRPr>
          </a:p>
        </p:txBody>
      </p:sp>
      <p:sp>
        <p:nvSpPr>
          <p:cNvPr id="104450" name="Content Placeholder 2">
            <a:extLst>
              <a:ext uri="{FF2B5EF4-FFF2-40B4-BE49-F238E27FC236}">
                <a16:creationId xmlns:a16="http://schemas.microsoft.com/office/drawing/2014/main" id="{9B761705-80B1-73AC-BC27-72E27284E89C}"/>
              </a:ext>
            </a:extLst>
          </p:cNvPr>
          <p:cNvSpPr>
            <a:spLocks noGrp="1"/>
          </p:cNvSpPr>
          <p:nvPr>
            <p:ph idx="1"/>
          </p:nvPr>
        </p:nvSpPr>
        <p:spPr>
          <a:xfrm>
            <a:off x="457200" y="1295400"/>
            <a:ext cx="8229600" cy="4830763"/>
          </a:xfrm>
        </p:spPr>
        <p:txBody>
          <a:bodyPr/>
          <a:lstStyle/>
          <a:p>
            <a:pPr eaLnBrk="1" hangingPunct="1"/>
            <a:r>
              <a:rPr lang="en-US" altLang="en-US" sz="2000" b="1">
                <a:ea typeface="ＭＳ Ｐゴシック" panose="020B0600070205080204" pitchFamily="34" charset="-128"/>
              </a:rPr>
              <a:t>Address Book Controllers </a:t>
            </a:r>
          </a:p>
          <a:p>
            <a:pPr lvl="1" eaLnBrk="1" hangingPunct="1"/>
            <a:r>
              <a:rPr lang="en-US" altLang="en-US" sz="2000">
                <a:ea typeface="ＭＳ Ｐゴシック" panose="020B0600070205080204" pitchFamily="34" charset="-128"/>
              </a:rPr>
              <a:t>The AddressBookUI framework provides several precooked view controllers that interact with the onboard contacts database.</a:t>
            </a:r>
          </a:p>
          <a:p>
            <a:pPr eaLnBrk="1" hangingPunct="1"/>
            <a:r>
              <a:rPr lang="en-US" altLang="en-US" sz="2000" b="1">
                <a:ea typeface="ＭＳ Ｐゴシック" panose="020B0600070205080204" pitchFamily="34" charset="-128"/>
              </a:rPr>
              <a:t>UIImagePickerController</a:t>
            </a:r>
          </a:p>
          <a:p>
            <a:pPr lvl="1" eaLnBrk="1" hangingPunct="1"/>
            <a:r>
              <a:rPr lang="en-US" altLang="en-US" sz="2000">
                <a:ea typeface="ＭＳ Ｐゴシック" panose="020B0600070205080204" pitchFamily="34" charset="-128"/>
              </a:rPr>
              <a:t>A utility controller that allows users to select images from onboard albums or to snap a photo or shoot video using the iPhone camera.</a:t>
            </a:r>
          </a:p>
          <a:p>
            <a:pPr eaLnBrk="1" hangingPunct="1"/>
            <a:r>
              <a:rPr lang="en-US" altLang="en-US" sz="2000" b="1">
                <a:ea typeface="ＭＳ Ｐゴシック" panose="020B0600070205080204" pitchFamily="34" charset="-128"/>
              </a:rPr>
              <a:t>MFMailComposeViewController</a:t>
            </a:r>
            <a:r>
              <a:rPr lang="en-US" altLang="en-US" sz="2000">
                <a:ea typeface="ＭＳ Ｐゴシック" panose="020B0600070205080204" pitchFamily="34" charset="-128"/>
              </a:rPr>
              <a:t> </a:t>
            </a:r>
          </a:p>
          <a:p>
            <a:pPr lvl="1" eaLnBrk="1" hangingPunct="1"/>
            <a:r>
              <a:rPr lang="en-US" altLang="en-US" sz="2000">
                <a:ea typeface="ＭＳ Ｐゴシック" panose="020B0600070205080204" pitchFamily="34" charset="-128"/>
              </a:rPr>
              <a:t>create mail messages that users can customize</a:t>
            </a:r>
          </a:p>
          <a:p>
            <a:pPr eaLnBrk="1" hangingPunct="1"/>
            <a:r>
              <a:rPr lang="en-US" altLang="en-US" sz="2000" b="1">
                <a:ea typeface="ＭＳ Ｐゴシック" panose="020B0600070205080204" pitchFamily="34" charset="-128"/>
              </a:rPr>
              <a:t>GKPeerPickerController</a:t>
            </a:r>
          </a:p>
          <a:p>
            <a:pPr lvl="1" eaLnBrk="1" hangingPunct="1"/>
            <a:r>
              <a:rPr lang="en-US" altLang="en-US" sz="2000">
                <a:ea typeface="ＭＳ Ｐゴシック" panose="020B0600070205080204" pitchFamily="34" charset="-128"/>
              </a:rPr>
              <a:t>The GameKit peer picker provides a standard GUI for discovering and connecting to other iPhones. Such as using BlueTooth. </a:t>
            </a:r>
          </a:p>
          <a:p>
            <a:pPr eaLnBrk="1" hangingPunct="1"/>
            <a:r>
              <a:rPr lang="en-US" altLang="en-US" sz="2000" b="1">
                <a:ea typeface="ＭＳ Ｐゴシック" panose="020B0600070205080204" pitchFamily="34" charset="-128"/>
              </a:rPr>
              <a:t>Media Player Controllers</a:t>
            </a:r>
          </a:p>
          <a:p>
            <a:pPr lvl="1" eaLnBrk="1" hangingPunct="1"/>
            <a:r>
              <a:rPr lang="en-US" altLang="en-US" sz="2000">
                <a:ea typeface="ＭＳ Ｐゴシック" panose="020B0600070205080204" pitchFamily="34" charset="-128"/>
              </a:rPr>
              <a:t>Several controllers that allow you to choose and play music and movies.  Such as the MPMediaPickerController</a:t>
            </a:r>
          </a:p>
          <a:p>
            <a:pPr eaLnBrk="1" hangingPunct="1">
              <a:buFont typeface="Arial" panose="020B0604020202020204" pitchFamily="34" charset="0"/>
              <a:buNone/>
            </a:pPr>
            <a:endParaRPr lang="en-US" altLang="en-US" sz="2400">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b="1">
              <a:ea typeface="ＭＳ Ｐゴシック" panose="020B0600070205080204" pitchFamily="34" charset="-128"/>
            </a:endParaRPr>
          </a:p>
          <a:p>
            <a:pPr eaLnBrk="1" hangingPunct="1"/>
            <a:endParaRPr lang="en-US" altLang="en-US">
              <a:ea typeface="ＭＳ Ｐゴシック" panose="020B0600070205080204" pitchFamily="34" charset="-128"/>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Content Placeholder 2">
            <a:extLst>
              <a:ext uri="{FF2B5EF4-FFF2-40B4-BE49-F238E27FC236}">
                <a16:creationId xmlns:a16="http://schemas.microsoft.com/office/drawing/2014/main" id="{5810EB52-1B98-A196-4217-97D02884573B}"/>
              </a:ext>
            </a:extLst>
          </p:cNvPr>
          <p:cNvSpPr>
            <a:spLocks noGrp="1"/>
          </p:cNvSpPr>
          <p:nvPr>
            <p:ph idx="1"/>
          </p:nvPr>
        </p:nvSpPr>
        <p:spPr>
          <a:xfrm>
            <a:off x="457200" y="381000"/>
            <a:ext cx="8229600" cy="5745163"/>
          </a:xfrm>
        </p:spPr>
        <p:txBody>
          <a:bodyPr/>
          <a:lstStyle/>
          <a:p>
            <a:r>
              <a:rPr lang="en-US" altLang="en-US" sz="2400">
                <a:ea typeface="ＭＳ Ｐゴシック" panose="020B0600070205080204" pitchFamily="34" charset="-128"/>
              </a:rPr>
              <a:t>The Address Book UI framework provides:</a:t>
            </a:r>
          </a:p>
          <a:p>
            <a:pPr lvl="1"/>
            <a:r>
              <a:rPr lang="en-US" altLang="en-US" sz="2400">
                <a:ea typeface="ＭＳ Ｐゴシック" panose="020B0600070205080204" pitchFamily="34" charset="-128"/>
              </a:rPr>
              <a:t>three view controllers </a:t>
            </a:r>
          </a:p>
          <a:p>
            <a:pPr lvl="1"/>
            <a:r>
              <a:rPr lang="en-US" altLang="en-US" sz="2400">
                <a:ea typeface="ＭＳ Ｐゴシック" panose="020B0600070205080204" pitchFamily="34" charset="-128"/>
              </a:rPr>
              <a:t> one navigation controller </a:t>
            </a:r>
          </a:p>
          <a:p>
            <a:r>
              <a:rPr lang="en-US" altLang="en-US" sz="2400">
                <a:ea typeface="ＭＳ Ｐゴシック" panose="020B0600070205080204" pitchFamily="34" charset="-128"/>
              </a:rPr>
              <a:t>for common tasks related to working with the Address Book database and contact information.</a:t>
            </a:r>
          </a:p>
          <a:p>
            <a:r>
              <a:rPr lang="en-US" altLang="en-US" sz="2400" b="1">
                <a:ea typeface="ＭＳ Ｐゴシック" panose="020B0600070205080204" pitchFamily="34" charset="-128"/>
              </a:rPr>
              <a:t>ABPeoplePickerNavigationController</a:t>
            </a:r>
          </a:p>
          <a:p>
            <a:pPr lvl="1"/>
            <a:r>
              <a:rPr lang="en-US" altLang="en-US" sz="2000">
                <a:ea typeface="ＭＳ Ｐゴシック" panose="020B0600070205080204" pitchFamily="34" charset="-128"/>
              </a:rPr>
              <a:t> prompts the user to select a person record from their address book.</a:t>
            </a:r>
          </a:p>
          <a:p>
            <a:r>
              <a:rPr lang="en-US" altLang="en-US" sz="2400" b="1">
                <a:ea typeface="ＭＳ Ｐゴシック" panose="020B0600070205080204" pitchFamily="34" charset="-128"/>
              </a:rPr>
              <a:t>ABPersonViewController</a:t>
            </a:r>
            <a:r>
              <a:rPr lang="en-US" altLang="en-US" sz="2400">
                <a:ea typeface="ＭＳ Ｐゴシック" panose="020B0600070205080204" pitchFamily="34" charset="-128"/>
              </a:rPr>
              <a:t> </a:t>
            </a:r>
          </a:p>
          <a:p>
            <a:pPr lvl="1"/>
            <a:r>
              <a:rPr lang="en-US" altLang="en-US" sz="2000">
                <a:ea typeface="ＭＳ Ｐゴシック" panose="020B0600070205080204" pitchFamily="34" charset="-128"/>
              </a:rPr>
              <a:t>displays a person record to the user and optionally allows editing.</a:t>
            </a:r>
          </a:p>
          <a:p>
            <a:r>
              <a:rPr lang="en-US" altLang="en-US" sz="2400" b="1">
                <a:ea typeface="ＭＳ Ｐゴシック" panose="020B0600070205080204" pitchFamily="34" charset="-128"/>
              </a:rPr>
              <a:t>ABNewPersonViewController</a:t>
            </a:r>
          </a:p>
          <a:p>
            <a:pPr lvl="1"/>
            <a:r>
              <a:rPr lang="en-US" altLang="en-US" sz="2000">
                <a:ea typeface="ＭＳ Ｐゴシック" panose="020B0600070205080204" pitchFamily="34" charset="-128"/>
              </a:rPr>
              <a:t> prompts the user create a new person record.</a:t>
            </a:r>
          </a:p>
          <a:p>
            <a:r>
              <a:rPr lang="en-US" altLang="en-US" sz="2400" b="1">
                <a:ea typeface="ＭＳ Ｐゴシック" panose="020B0600070205080204" pitchFamily="34" charset="-128"/>
              </a:rPr>
              <a:t>ABUnknownPersonViewController </a:t>
            </a:r>
          </a:p>
          <a:p>
            <a:pPr lvl="1"/>
            <a:r>
              <a:rPr lang="en-US" altLang="en-US" sz="2000">
                <a:ea typeface="ＭＳ Ｐゴシック" panose="020B0600070205080204" pitchFamily="34" charset="-128"/>
              </a:rPr>
              <a:t>prompts the user to complete a partial person record, optionally allows them to add it to the address book.</a:t>
            </a:r>
          </a:p>
          <a:p>
            <a:endParaRPr lang="en-US" altLang="en-US" sz="2400">
              <a:ea typeface="ＭＳ Ｐゴシック" panose="020B0600070205080204" pitchFamily="34" charset="-128"/>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2">
            <a:extLst>
              <a:ext uri="{FF2B5EF4-FFF2-40B4-BE49-F238E27FC236}">
                <a16:creationId xmlns:a16="http://schemas.microsoft.com/office/drawing/2014/main" id="{0B727CFD-340F-F3B6-2DE7-8B7B0D0530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3" y="838200"/>
            <a:ext cx="8891587"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8" name="Rectangle 4">
            <a:extLst>
              <a:ext uri="{FF2B5EF4-FFF2-40B4-BE49-F238E27FC236}">
                <a16:creationId xmlns:a16="http://schemas.microsoft.com/office/drawing/2014/main" id="{86910DD0-E6FE-B0BF-5C42-0A862F78B110}"/>
              </a:ext>
            </a:extLst>
          </p:cNvPr>
          <p:cNvSpPr>
            <a:spLocks noChangeArrowheads="1"/>
          </p:cNvSpPr>
          <p:nvPr/>
        </p:nvSpPr>
        <p:spPr bwMode="auto">
          <a:xfrm>
            <a:off x="1981200" y="4953000"/>
            <a:ext cx="571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The Address Book UI framework view controllers </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a:extLst>
              <a:ext uri="{FF2B5EF4-FFF2-40B4-BE49-F238E27FC236}">
                <a16:creationId xmlns:a16="http://schemas.microsoft.com/office/drawing/2014/main" id="{5B87E10B-A3FF-0D44-B74F-CE2F67035AEF}"/>
              </a:ext>
            </a:extLst>
          </p:cNvPr>
          <p:cNvSpPr>
            <a:spLocks noGrp="1"/>
          </p:cNvSpPr>
          <p:nvPr>
            <p:ph type="title"/>
          </p:nvPr>
        </p:nvSpPr>
        <p:spPr/>
        <p:txBody>
          <a:bodyPr/>
          <a:lstStyle/>
          <a:p>
            <a:r>
              <a:rPr lang="en-US" altLang="en-US" sz="3200">
                <a:ea typeface="ＭＳ Ｐゴシック" panose="020B0600070205080204" pitchFamily="34" charset="-128"/>
              </a:rPr>
              <a:t>Loading a picture using UIImagePickerController </a:t>
            </a:r>
          </a:p>
        </p:txBody>
      </p:sp>
      <p:sp>
        <p:nvSpPr>
          <p:cNvPr id="107522" name="Rectangle 3">
            <a:extLst>
              <a:ext uri="{FF2B5EF4-FFF2-40B4-BE49-F238E27FC236}">
                <a16:creationId xmlns:a16="http://schemas.microsoft.com/office/drawing/2014/main" id="{6008D8AB-EE85-7A00-B10D-7C107F2801DA}"/>
              </a:ext>
            </a:extLst>
          </p:cNvPr>
          <p:cNvSpPr>
            <a:spLocks noChangeArrowheads="1"/>
          </p:cNvSpPr>
          <p:nvPr/>
        </p:nvSpPr>
        <p:spPr bwMode="auto">
          <a:xfrm>
            <a:off x="730250" y="1858963"/>
            <a:ext cx="7956550" cy="4246562"/>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rPr>
              <a:t>-(IBAction) getPhoto:(id) sender {</a:t>
            </a:r>
          </a:p>
          <a:p>
            <a:pPr eaLnBrk="1" hangingPunct="1">
              <a:spcBef>
                <a:spcPct val="0"/>
              </a:spcBef>
              <a:buFontTx/>
              <a:buNone/>
            </a:pPr>
            <a:r>
              <a:rPr lang="en-US" altLang="en-US" sz="1800">
                <a:solidFill>
                  <a:srgbClr val="000000"/>
                </a:solidFill>
              </a:rPr>
              <a:t>    // </a:t>
            </a:r>
            <a:r>
              <a:rPr lang="en-US" altLang="en-US" sz="1400">
                <a:solidFill>
                  <a:srgbClr val="000000"/>
                </a:solidFill>
              </a:rPr>
              <a:t>UIImagePickerController is a view controller that lets a user pick media from their photo library. </a:t>
            </a:r>
          </a:p>
          <a:p>
            <a:pPr eaLnBrk="1" hangingPunct="1">
              <a:spcBef>
                <a:spcPct val="0"/>
              </a:spcBef>
              <a:buFontTx/>
              <a:buNone/>
            </a:pPr>
            <a:r>
              <a:rPr lang="en-US" altLang="en-US" sz="1400">
                <a:solidFill>
                  <a:srgbClr val="000000"/>
                </a:solidFill>
              </a:rPr>
              <a:t>           </a:t>
            </a:r>
            <a:r>
              <a:rPr lang="en-US" altLang="en-US" sz="1800">
                <a:solidFill>
                  <a:srgbClr val="000000"/>
                </a:solidFill>
              </a:rPr>
              <a:t>let picker = UIImagePickerController()</a:t>
            </a:r>
          </a:p>
          <a:p>
            <a:pPr eaLnBrk="1" hangingPunct="1">
              <a:spcBef>
                <a:spcPct val="0"/>
              </a:spcBef>
              <a:buFontTx/>
              <a:buNone/>
            </a:pPr>
            <a:r>
              <a:rPr lang="en-US" altLang="en-US" sz="1800">
                <a:solidFill>
                  <a:srgbClr val="000000"/>
                </a:solidFill>
              </a:rPr>
              <a:t>    </a:t>
            </a:r>
            <a:r>
              <a:rPr lang="en-US" altLang="en-US" sz="1800">
                <a:latin typeface="Arial" panose="020B0604020202020204" pitchFamily="34" charset="0"/>
              </a:rPr>
              <a:t>// </a:t>
            </a:r>
            <a:r>
              <a:rPr lang="en-US" altLang="en-US" sz="1400">
                <a:latin typeface="Arial" panose="020B0604020202020204" pitchFamily="34" charset="0"/>
              </a:rPr>
              <a:t>Only allow photos to be picked, not taken.</a:t>
            </a:r>
          </a:p>
          <a:p>
            <a:pPr eaLnBrk="1" hangingPunct="1">
              <a:spcBef>
                <a:spcPct val="0"/>
              </a:spcBef>
              <a:buFontTx/>
              <a:buNone/>
            </a:pPr>
            <a:r>
              <a:rPr lang="en-US" altLang="en-US" sz="1400">
                <a:latin typeface="Arial" panose="020B0604020202020204" pitchFamily="34" charset="0"/>
              </a:rPr>
              <a:t>        picker</a:t>
            </a:r>
            <a:r>
              <a:rPr lang="en-US" altLang="en-US" sz="1800">
                <a:latin typeface="Arial" panose="020B0604020202020204" pitchFamily="34" charset="0"/>
              </a:rPr>
              <a:t>.sourceType = .photoLibrary</a:t>
            </a:r>
            <a:endParaRPr lang="en-US" altLang="en-US" sz="1800">
              <a:solidFill>
                <a:srgbClr val="000000"/>
              </a:solidFill>
            </a:endParaRPr>
          </a:p>
          <a:p>
            <a:pPr lvl="1" eaLnBrk="1" hangingPunct="1">
              <a:spcBef>
                <a:spcPct val="0"/>
              </a:spcBef>
              <a:buFontTx/>
              <a:buNone/>
            </a:pPr>
            <a:r>
              <a:rPr lang="en-US" altLang="en-US" sz="1800">
                <a:solidFill>
                  <a:srgbClr val="000000"/>
                </a:solidFill>
              </a:rPr>
              <a:t>picker.delegate = self;</a:t>
            </a:r>
          </a:p>
          <a:p>
            <a:pPr lvl="1" eaLnBrk="1" hangingPunct="1">
              <a:spcBef>
                <a:spcPct val="0"/>
              </a:spcBef>
              <a:buFontTx/>
              <a:buNone/>
            </a:pPr>
            <a:r>
              <a:rPr lang="en-US" altLang="en-US" sz="1800">
                <a:solidFill>
                  <a:srgbClr val="000000"/>
                </a:solidFill>
              </a:rPr>
              <a:t>if((UIButton *) sender == choosePhotoBtn) {</a:t>
            </a:r>
          </a:p>
          <a:p>
            <a:pPr lvl="1" eaLnBrk="1" hangingPunct="1">
              <a:spcBef>
                <a:spcPct val="0"/>
              </a:spcBef>
              <a:buFontTx/>
              <a:buNone/>
            </a:pPr>
            <a:r>
              <a:rPr lang="en-US" altLang="en-US" sz="1800">
                <a:solidFill>
                  <a:srgbClr val="000000"/>
                </a:solidFill>
              </a:rPr>
              <a:t>	picker.sourceType = </a:t>
            </a:r>
            <a:r>
              <a:rPr lang="en-US" altLang="en-US" sz="1800">
                <a:latin typeface="Arial" panose="020B0604020202020204" pitchFamily="34" charset="0"/>
              </a:rPr>
              <a:t> .photoLibrary</a:t>
            </a:r>
          </a:p>
          <a:p>
            <a:pPr lvl="1" eaLnBrk="1" hangingPunct="1">
              <a:spcBef>
                <a:spcPct val="0"/>
              </a:spcBef>
              <a:buFontTx/>
              <a:buNone/>
            </a:pPr>
            <a:r>
              <a:rPr lang="en-US" altLang="en-US" sz="1800">
                <a:latin typeface="Arial" panose="020B0604020202020204" pitchFamily="34" charset="0"/>
              </a:rPr>
              <a:t>/*</a:t>
            </a:r>
            <a:r>
              <a:rPr lang="en-US" altLang="en-US" sz="1600"/>
              <a:t>.savedPhotoAlbum</a:t>
            </a:r>
            <a:r>
              <a:rPr lang="en-US" altLang="en-US" sz="1800">
                <a:latin typeface="Arial" panose="020B0604020202020204" pitchFamily="34" charset="0"/>
              </a:rPr>
              <a:t>*/</a:t>
            </a:r>
          </a:p>
          <a:p>
            <a:pPr lvl="1" eaLnBrk="1" hangingPunct="1">
              <a:spcBef>
                <a:spcPct val="0"/>
              </a:spcBef>
              <a:buFontTx/>
              <a:buNone/>
            </a:pPr>
            <a:endParaRPr lang="en-US" altLang="en-US" sz="1800">
              <a:solidFill>
                <a:srgbClr val="000000"/>
              </a:solidFill>
            </a:endParaRPr>
          </a:p>
          <a:p>
            <a:pPr lvl="1" eaLnBrk="1" hangingPunct="1">
              <a:spcBef>
                <a:spcPct val="0"/>
              </a:spcBef>
              <a:buFontTx/>
              <a:buNone/>
            </a:pPr>
            <a:r>
              <a:rPr lang="en-US" altLang="en-US" sz="1800">
                <a:solidFill>
                  <a:srgbClr val="000000"/>
                </a:solidFill>
              </a:rPr>
              <a:t>} else {</a:t>
            </a:r>
          </a:p>
          <a:p>
            <a:pPr lvl="1" eaLnBrk="1" hangingPunct="1">
              <a:spcBef>
                <a:spcPct val="0"/>
              </a:spcBef>
              <a:buFontTx/>
              <a:buNone/>
            </a:pPr>
            <a:r>
              <a:rPr lang="en-US" altLang="en-US" sz="1800">
                <a:solidFill>
                  <a:srgbClr val="000000"/>
                </a:solidFill>
              </a:rPr>
              <a:t>	picker.sourceType = .camera;</a:t>
            </a:r>
          </a:p>
          <a:p>
            <a:pPr lvl="1" eaLnBrk="1" hangingPunct="1">
              <a:spcBef>
                <a:spcPct val="0"/>
              </a:spcBef>
              <a:buFontTx/>
              <a:buNone/>
            </a:pPr>
            <a:r>
              <a:rPr lang="en-US" altLang="en-US" sz="1800">
                <a:solidFill>
                  <a:srgbClr val="000000"/>
                </a:solidFill>
              </a:rPr>
              <a:t>}</a:t>
            </a:r>
          </a:p>
          <a:p>
            <a:pPr lvl="1" eaLnBrk="1" hangingPunct="1">
              <a:spcBef>
                <a:spcPct val="0"/>
              </a:spcBef>
              <a:buFontTx/>
              <a:buNone/>
            </a:pPr>
            <a:r>
              <a:rPr lang="en-US" altLang="en-US" sz="1800">
                <a:solidFill>
                  <a:srgbClr val="000000"/>
                </a:solidFill>
              </a:rPr>
              <a:t>	</a:t>
            </a:r>
            <a:r>
              <a:rPr lang="en-US" altLang="en-US" sz="1800">
                <a:latin typeface="Arial" panose="020B0604020202020204" pitchFamily="34" charset="0"/>
              </a:rPr>
              <a:t>present(picker, animated: true, completion: nil)</a:t>
            </a:r>
            <a:endParaRPr lang="en-US" altLang="en-US" sz="1800">
              <a:solidFill>
                <a:srgbClr val="000000"/>
              </a:solidFill>
            </a:endParaRPr>
          </a:p>
          <a:p>
            <a:pPr eaLnBrk="1" hangingPunct="1">
              <a:spcBef>
                <a:spcPct val="0"/>
              </a:spcBef>
              <a:buFontTx/>
              <a:buNone/>
            </a:pPr>
            <a:r>
              <a:rPr lang="en-US" altLang="en-US" sz="1800">
                <a:solidFill>
                  <a:srgbClr val="000000"/>
                </a:solidFill>
              </a:rPr>
              <a:t>}</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a:extLst>
              <a:ext uri="{FF2B5EF4-FFF2-40B4-BE49-F238E27FC236}">
                <a16:creationId xmlns:a16="http://schemas.microsoft.com/office/drawing/2014/main" id="{A08F9083-07D6-163A-19B3-3185FA72C5C9}"/>
              </a:ext>
            </a:extLst>
          </p:cNvPr>
          <p:cNvSpPr>
            <a:spLocks noGrp="1"/>
          </p:cNvSpPr>
          <p:nvPr>
            <p:ph type="title"/>
          </p:nvPr>
        </p:nvSpPr>
        <p:spPr>
          <a:xfrm>
            <a:off x="457200" y="274638"/>
            <a:ext cx="8229600" cy="868362"/>
          </a:xfrm>
        </p:spPr>
        <p:txBody>
          <a:bodyPr/>
          <a:lstStyle/>
          <a:p>
            <a:pPr eaLnBrk="1" hangingPunct="1"/>
            <a:r>
              <a:rPr lang="en-US" altLang="en-US">
                <a:ea typeface="ＭＳ Ｐゴシック" panose="020B0600070205080204" pitchFamily="34" charset="-128"/>
              </a:rPr>
              <a:t>Recording and Editing Video</a:t>
            </a:r>
          </a:p>
        </p:txBody>
      </p:sp>
      <p:sp>
        <p:nvSpPr>
          <p:cNvPr id="108546" name="Content Placeholder 2">
            <a:extLst>
              <a:ext uri="{FF2B5EF4-FFF2-40B4-BE49-F238E27FC236}">
                <a16:creationId xmlns:a16="http://schemas.microsoft.com/office/drawing/2014/main" id="{771DA143-C141-CB19-3126-1C77D01419E5}"/>
              </a:ext>
            </a:extLst>
          </p:cNvPr>
          <p:cNvSpPr>
            <a:spLocks noGrp="1"/>
          </p:cNvSpPr>
          <p:nvPr>
            <p:ph idx="1"/>
          </p:nvPr>
        </p:nvSpPr>
        <p:spPr>
          <a:xfrm>
            <a:off x="457200" y="1295400"/>
            <a:ext cx="8229600" cy="5257800"/>
          </a:xfrm>
        </p:spPr>
        <p:txBody>
          <a:bodyPr/>
          <a:lstStyle/>
          <a:p>
            <a:pPr eaLnBrk="1" hangingPunct="1">
              <a:lnSpc>
                <a:spcPct val="80000"/>
              </a:lnSpc>
            </a:pPr>
            <a:r>
              <a:rPr lang="en-US" altLang="en-US" sz="2500">
                <a:ea typeface="ＭＳ Ｐゴシック" panose="020B0600070205080204" pitchFamily="34" charset="-128"/>
              </a:rPr>
              <a:t>Use a </a:t>
            </a:r>
            <a:r>
              <a:rPr lang="en-US" altLang="en-US" sz="2500">
                <a:solidFill>
                  <a:srgbClr val="558ED5"/>
                </a:solidFill>
                <a:ea typeface="ＭＳ Ｐゴシック" panose="020B0600070205080204" pitchFamily="34" charset="-128"/>
              </a:rPr>
              <a:t>UIImagePickerController</a:t>
            </a:r>
            <a:r>
              <a:rPr lang="en-US" altLang="en-US" sz="2500">
                <a:ea typeface="ＭＳ Ｐゴシック" panose="020B0600070205080204" pitchFamily="34" charset="-128"/>
              </a:rPr>
              <a:t> object with a source type of </a:t>
            </a:r>
            <a:r>
              <a:rPr lang="en-US" altLang="en-US" sz="2500">
                <a:solidFill>
                  <a:srgbClr val="558ED5"/>
                </a:solidFill>
                <a:ea typeface="ＭＳ Ｐゴシック" panose="020B0600070205080204" pitchFamily="34" charset="-128"/>
              </a:rPr>
              <a:t>.camera</a:t>
            </a:r>
            <a:r>
              <a:rPr lang="en-US" altLang="en-US" sz="2500">
                <a:ea typeface="ＭＳ Ｐゴシック" panose="020B0600070205080204" pitchFamily="34" charset="-128"/>
              </a:rPr>
              <a:t> and a media type of </a:t>
            </a:r>
            <a:r>
              <a:rPr lang="en-US" altLang="en-US" sz="2500">
                <a:solidFill>
                  <a:srgbClr val="558ED5"/>
                </a:solidFill>
                <a:ea typeface="ＭＳ Ｐゴシック" panose="020B0600070205080204" pitchFamily="34" charset="-128"/>
              </a:rPr>
              <a:t>kUTTypeMovie </a:t>
            </a:r>
          </a:p>
          <a:p>
            <a:pPr eaLnBrk="1" hangingPunct="1">
              <a:lnSpc>
                <a:spcPct val="80000"/>
              </a:lnSpc>
            </a:pPr>
            <a:r>
              <a:rPr lang="en-US" altLang="en-US" sz="2500">
                <a:ea typeface="ＭＳ Ｐゴシック" panose="020B0600070205080204" pitchFamily="34" charset="-128"/>
              </a:rPr>
              <a:t>Using the </a:t>
            </a:r>
            <a:r>
              <a:rPr lang="en-US" altLang="en-US" sz="2500">
                <a:solidFill>
                  <a:srgbClr val="558ED5"/>
                </a:solidFill>
                <a:ea typeface="ＭＳ Ｐゴシック" panose="020B0600070205080204" pitchFamily="34" charset="-128"/>
              </a:rPr>
              <a:t>UIImagePickerControllerDelegate</a:t>
            </a:r>
            <a:r>
              <a:rPr lang="en-US" altLang="en-US" sz="2500">
                <a:ea typeface="ＭＳ Ｐゴシック" panose="020B0600070205080204" pitchFamily="34" charset="-128"/>
              </a:rPr>
              <a:t> protocol, register as a delegate of the image picker. </a:t>
            </a:r>
          </a:p>
          <a:p>
            <a:pPr eaLnBrk="1" hangingPunct="1">
              <a:lnSpc>
                <a:spcPct val="80000"/>
              </a:lnSpc>
            </a:pPr>
            <a:r>
              <a:rPr lang="en-US" altLang="en-US" sz="2500">
                <a:ea typeface="ＭＳ Ｐゴシック" panose="020B0600070205080204" pitchFamily="34" charset="-128"/>
              </a:rPr>
              <a:t>Delegate object receives a completed video recording by way of the method:</a:t>
            </a:r>
            <a:endParaRPr lang="en-US" altLang="en-US" sz="2500">
              <a:solidFill>
                <a:srgbClr val="558ED5"/>
              </a:solidFill>
              <a:ea typeface="ＭＳ Ｐゴシック" panose="020B0600070205080204" pitchFamily="34" charset="-128"/>
            </a:endParaRPr>
          </a:p>
          <a:p>
            <a:pPr lvl="1" eaLnBrk="1" hangingPunct="1">
              <a:lnSpc>
                <a:spcPct val="80000"/>
              </a:lnSpc>
              <a:buFont typeface="Arial" panose="020B0604020202020204" pitchFamily="34" charset="0"/>
              <a:buChar char="•"/>
            </a:pPr>
            <a:r>
              <a:rPr lang="en-US" altLang="en-US" sz="2200">
                <a:ea typeface="ＭＳ Ｐゴシック" panose="020B0600070205080204" pitchFamily="34" charset="-128"/>
              </a:rPr>
              <a:t>func imagePickerController(_ picker: UIImagePickerController, didFinishPickingMediaWithInfo info: [String : Any])</a:t>
            </a:r>
          </a:p>
          <a:p>
            <a:pPr lvl="1" eaLnBrk="1" hangingPunct="1">
              <a:lnSpc>
                <a:spcPct val="80000"/>
              </a:lnSpc>
              <a:buFont typeface="Arial" panose="020B0604020202020204" pitchFamily="34" charset="0"/>
              <a:buChar char="•"/>
            </a:pPr>
            <a:r>
              <a:rPr lang="en-US" altLang="en-US" sz="2200">
                <a:ea typeface="ＭＳ Ｐゴシック" panose="020B0600070205080204" pitchFamily="34" charset="-128"/>
              </a:rPr>
              <a:t>func imagePickerControllerDidCancel(_ picker: UIImagePickerController</a:t>
            </a:r>
          </a:p>
          <a:p>
            <a:pPr eaLnBrk="1" hangingPunct="1">
              <a:lnSpc>
                <a:spcPct val="80000"/>
              </a:lnSpc>
            </a:pPr>
            <a:r>
              <a:rPr lang="en-US" altLang="en-US" sz="2500">
                <a:ea typeface="ＭＳ Ｐゴシック" panose="020B0600070205080204" pitchFamily="34" charset="-128"/>
              </a:rPr>
              <a:t>Need to dismiss the picker</a:t>
            </a:r>
          </a:p>
          <a:p>
            <a:pPr lvl="1" eaLnBrk="1" hangingPunct="1">
              <a:lnSpc>
                <a:spcPct val="80000"/>
              </a:lnSpc>
              <a:buFont typeface="Arial" panose="020B0604020202020204" pitchFamily="34" charset="0"/>
              <a:buChar char="•"/>
            </a:pPr>
            <a:r>
              <a:rPr lang="en-US" altLang="en-US" sz="2200" b="1" i="1">
                <a:ea typeface="ＭＳ Ｐゴシック" panose="020B0600070205080204" pitchFamily="34" charset="-128"/>
              </a:rPr>
              <a:t>dismiss</a:t>
            </a:r>
            <a:r>
              <a:rPr lang="en-US" altLang="en-US" sz="2200">
                <a:ea typeface="ＭＳ Ｐゴシック" panose="020B0600070205080204" pitchFamily="34" charset="-128"/>
              </a:rPr>
              <a:t>(animated: true, completion: nil)</a:t>
            </a:r>
          </a:p>
          <a:p>
            <a:pPr eaLnBrk="1" hangingPunct="1">
              <a:lnSpc>
                <a:spcPct val="80000"/>
              </a:lnSpc>
            </a:pPr>
            <a:r>
              <a:rPr lang="en-US" altLang="en-US" sz="2500">
                <a:ea typeface="ＭＳ Ｐゴシック" panose="020B0600070205080204" pitchFamily="34" charset="-128"/>
              </a:rPr>
              <a:t>Need to add a photo library usage description in info.plist</a:t>
            </a:r>
          </a:p>
          <a:p>
            <a:pPr lvl="1" eaLnBrk="1" hangingPunct="1">
              <a:lnSpc>
                <a:spcPct val="80000"/>
              </a:lnSpc>
              <a:buFont typeface="Arial" panose="020B0604020202020204" pitchFamily="34" charset="0"/>
              <a:buChar char="•"/>
            </a:pPr>
            <a:r>
              <a:rPr lang="en-US" altLang="en-US" sz="2200">
                <a:ea typeface="ＭＳ Ｐゴシック" panose="020B0600070205080204" pitchFamily="34" charset="-128"/>
              </a:rPr>
              <a:t>Privacy – Photo Library Usage ……</a:t>
            </a:r>
          </a:p>
          <a:p>
            <a:pPr lvl="1" eaLnBrk="1" hangingPunct="1">
              <a:lnSpc>
                <a:spcPct val="80000"/>
              </a:lnSpc>
              <a:buFont typeface="Arial" panose="020B0604020202020204" pitchFamily="34" charset="0"/>
              <a:buChar char="•"/>
            </a:pPr>
            <a:endParaRPr lang="en-US" altLang="en-US" sz="2200">
              <a:ea typeface="ＭＳ Ｐゴシック" panose="020B0600070205080204" pitchFamily="34" charset="-128"/>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a:extLst>
              <a:ext uri="{FF2B5EF4-FFF2-40B4-BE49-F238E27FC236}">
                <a16:creationId xmlns:a16="http://schemas.microsoft.com/office/drawing/2014/main" id="{794D95CC-D9CB-14EA-E1E0-3CE87CAACD94}"/>
              </a:ext>
            </a:extLst>
          </p:cNvPr>
          <p:cNvSpPr>
            <a:spLocks noGrp="1"/>
          </p:cNvSpPr>
          <p:nvPr>
            <p:ph type="title"/>
          </p:nvPr>
        </p:nvSpPr>
        <p:spPr>
          <a:xfrm>
            <a:off x="457200" y="685800"/>
            <a:ext cx="3657600" cy="520700"/>
          </a:xfrm>
        </p:spPr>
        <p:txBody>
          <a:bodyPr/>
          <a:lstStyle/>
          <a:p>
            <a:r>
              <a:rPr lang="en-US" altLang="en-US">
                <a:ea typeface="ＭＳ Ｐゴシック" panose="020B0600070205080204" pitchFamily="34" charset="-128"/>
              </a:rPr>
              <a:t>MFMailComposeViewController</a:t>
            </a:r>
          </a:p>
        </p:txBody>
      </p:sp>
      <p:pic>
        <p:nvPicPr>
          <p:cNvPr id="109570" name="Content Placeholder 4">
            <a:extLst>
              <a:ext uri="{FF2B5EF4-FFF2-40B4-BE49-F238E27FC236}">
                <a16:creationId xmlns:a16="http://schemas.microsoft.com/office/drawing/2014/main" id="{71182963-0D04-13EB-1115-788484ACECC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992688" y="639763"/>
            <a:ext cx="3962400" cy="5715000"/>
          </a:xfrm>
        </p:spPr>
      </p:pic>
      <p:sp>
        <p:nvSpPr>
          <p:cNvPr id="109571" name="Text Placeholder 3">
            <a:extLst>
              <a:ext uri="{FF2B5EF4-FFF2-40B4-BE49-F238E27FC236}">
                <a16:creationId xmlns:a16="http://schemas.microsoft.com/office/drawing/2014/main" id="{3178B92A-D0A7-16E3-379D-1BA776C711B2}"/>
              </a:ext>
            </a:extLst>
          </p:cNvPr>
          <p:cNvSpPr>
            <a:spLocks noGrp="1"/>
          </p:cNvSpPr>
          <p:nvPr>
            <p:ph type="body" sz="half" idx="2"/>
          </p:nvPr>
        </p:nvSpPr>
        <p:spPr>
          <a:xfrm>
            <a:off x="188913" y="1435100"/>
            <a:ext cx="4459287" cy="5194300"/>
          </a:xfrm>
        </p:spPr>
        <p:txBody>
          <a:bodyPr/>
          <a:lstStyle/>
          <a:p>
            <a:pPr>
              <a:buFontTx/>
              <a:buChar char="-"/>
            </a:pPr>
            <a:r>
              <a:rPr lang="en-US" altLang="en-US">
                <a:ea typeface="ＭＳ Ｐゴシック" panose="020B0600070205080204" pitchFamily="34" charset="-128"/>
              </a:rPr>
              <a:t> Before using this class, you must always check to see if the current device is configured to send email at all using the </a:t>
            </a:r>
            <a:r>
              <a:rPr lang="en-US" altLang="en-US">
                <a:ea typeface="ＭＳ Ｐゴシック" panose="020B0600070205080204" pitchFamily="34" charset="-128"/>
                <a:hlinkClick r:id="rId3" action="ppaction://hlinkfile"/>
              </a:rPr>
              <a:t>canSendMail</a:t>
            </a:r>
            <a:r>
              <a:rPr lang="en-US" altLang="en-US">
                <a:ea typeface="ＭＳ Ｐゴシック" panose="020B0600070205080204" pitchFamily="34" charset="-128"/>
              </a:rPr>
              <a:t> method. </a:t>
            </a:r>
          </a:p>
          <a:p>
            <a:pPr>
              <a:buFontTx/>
              <a:buChar char="-"/>
            </a:pPr>
            <a:r>
              <a:rPr lang="en-US" altLang="en-US">
                <a:ea typeface="ＭＳ Ｐゴシック" panose="020B0600070205080204" pitchFamily="34" charset="-128"/>
              </a:rPr>
              <a:t> To display the view managed by this view controller, you can use any of the standard techniques for displaying view controllers</a:t>
            </a:r>
          </a:p>
          <a:p>
            <a:pPr>
              <a:buFontTx/>
              <a:buChar char="-"/>
            </a:pPr>
            <a:r>
              <a:rPr lang="en-US" altLang="en-US">
                <a:ea typeface="ＭＳ Ｐゴシック" panose="020B0600070205080204" pitchFamily="34" charset="-128"/>
              </a:rPr>
              <a:t>The most common way to present this interface is do so modally using the </a:t>
            </a:r>
            <a:r>
              <a:rPr lang="en-US" altLang="en-US">
                <a:ea typeface="ＭＳ Ｐゴシック" panose="020B0600070205080204" pitchFamily="34" charset="-128"/>
                <a:hlinkClick r:id="rId4" action="ppaction://hlinkfile"/>
              </a:rPr>
              <a:t>present(:animated</a:t>
            </a:r>
            <a:r>
              <a:rPr lang="en-US" altLang="en-US">
                <a:ea typeface="ＭＳ Ｐゴシック" panose="020B0600070205080204" pitchFamily="34" charset="-128"/>
                <a:sym typeface="Wingdings" pitchFamily="2" charset="2"/>
              </a:rPr>
              <a:t>: )</a:t>
            </a:r>
            <a:r>
              <a:rPr lang="en-US" altLang="en-US">
                <a:ea typeface="ＭＳ Ｐゴシック" panose="020B0600070205080204" pitchFamily="34" charset="-128"/>
              </a:rPr>
              <a:t> method.</a:t>
            </a:r>
          </a:p>
          <a:p>
            <a:pPr>
              <a:buFontTx/>
              <a:buChar char="-"/>
            </a:pPr>
            <a:endParaRPr lang="en-US" altLang="en-US">
              <a:ea typeface="ＭＳ Ｐゴシック" panose="020B0600070205080204" pitchFamily="34" charset="-128"/>
            </a:endParaRPr>
          </a:p>
          <a:p>
            <a:pPr>
              <a:buFontTx/>
              <a:buChar char="-"/>
            </a:pPr>
            <a:r>
              <a:rPr lang="en-US" altLang="en-US">
                <a:ea typeface="ＭＳ Ｐゴシック" panose="020B0600070205080204" pitchFamily="34" charset="-128"/>
              </a:rPr>
              <a:t>let composeVC = MFMessageComposeViewController() composeVC.messageComposeDelegate = self </a:t>
            </a:r>
          </a:p>
          <a:p>
            <a:pPr>
              <a:buFontTx/>
              <a:buChar char="-"/>
            </a:pPr>
            <a:r>
              <a:rPr lang="en-US" altLang="en-US">
                <a:ea typeface="ＭＳ Ｐゴシック" panose="020B0600070205080204" pitchFamily="34" charset="-128"/>
              </a:rPr>
              <a:t>// Configure the fields of the interface.</a:t>
            </a:r>
          </a:p>
          <a:p>
            <a:r>
              <a:rPr lang="en-US" altLang="en-US">
                <a:ea typeface="ＭＳ Ｐゴシック" panose="020B0600070205080204" pitchFamily="34" charset="-128"/>
              </a:rPr>
              <a:t> composeVC.recipients = ["13142026521"] composeVC.body = ”Hello World!" </a:t>
            </a:r>
          </a:p>
          <a:p>
            <a:pPr>
              <a:buFontTx/>
              <a:buChar char="-"/>
            </a:pPr>
            <a:r>
              <a:rPr lang="en-US" altLang="en-US">
                <a:ea typeface="ＭＳ Ｐゴシック" panose="020B0600070205080204" pitchFamily="34" charset="-128"/>
              </a:rPr>
              <a:t>// Present the view controller modally.</a:t>
            </a:r>
          </a:p>
          <a:p>
            <a:endParaRPr lang="en-US" altLang="en-US">
              <a:ea typeface="ＭＳ Ｐゴシック" panose="020B0600070205080204" pitchFamily="34" charset="-128"/>
            </a:endParaRPr>
          </a:p>
          <a:p>
            <a:r>
              <a:rPr lang="en-US" altLang="en-US">
                <a:ea typeface="ＭＳ Ｐゴシック" panose="020B0600070205080204" pitchFamily="34" charset="-128"/>
              </a:rPr>
              <a:t> if MFMessageComposeViewController.canSendText() { self.present(composeVC, animated: true, completion: nil) }</a:t>
            </a:r>
          </a:p>
          <a:p>
            <a:pPr>
              <a:buFontTx/>
              <a:buChar char="-"/>
            </a:pPr>
            <a:endParaRPr lang="en-US" altLang="en-US">
              <a:ea typeface="ＭＳ Ｐゴシック" panose="020B0600070205080204" pitchFamily="34" charset="-128"/>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a:extLst>
              <a:ext uri="{FF2B5EF4-FFF2-40B4-BE49-F238E27FC236}">
                <a16:creationId xmlns:a16="http://schemas.microsoft.com/office/drawing/2014/main" id="{8323752C-FCC8-EEE3-F5A0-718B8B0710D8}"/>
              </a:ext>
            </a:extLst>
          </p:cNvPr>
          <p:cNvSpPr>
            <a:spLocks noGrp="1"/>
          </p:cNvSpPr>
          <p:nvPr>
            <p:ph type="title"/>
          </p:nvPr>
        </p:nvSpPr>
        <p:spPr>
          <a:xfrm>
            <a:off x="533400" y="228600"/>
            <a:ext cx="8229600" cy="1143000"/>
          </a:xfrm>
        </p:spPr>
        <p:txBody>
          <a:bodyPr/>
          <a:lstStyle/>
          <a:p>
            <a:r>
              <a:rPr lang="en-US" altLang="en-US" sz="3600">
                <a:ea typeface="ＭＳ Ｐゴシック" panose="020B0600070205080204" pitchFamily="34" charset="-128"/>
              </a:rPr>
              <a:t>MFMessageComposeViewController</a:t>
            </a:r>
          </a:p>
        </p:txBody>
      </p:sp>
      <p:sp>
        <p:nvSpPr>
          <p:cNvPr id="110594" name="Content Placeholder 2">
            <a:extLst>
              <a:ext uri="{FF2B5EF4-FFF2-40B4-BE49-F238E27FC236}">
                <a16:creationId xmlns:a16="http://schemas.microsoft.com/office/drawing/2014/main" id="{110E478C-0035-BFB2-EFB5-B2E0E8A682F2}"/>
              </a:ext>
            </a:extLst>
          </p:cNvPr>
          <p:cNvSpPr>
            <a:spLocks noGrp="1"/>
          </p:cNvSpPr>
          <p:nvPr>
            <p:ph idx="1"/>
          </p:nvPr>
        </p:nvSpPr>
        <p:spPr>
          <a:xfrm>
            <a:off x="457200" y="1600200"/>
            <a:ext cx="8382000" cy="4876800"/>
          </a:xfrm>
        </p:spPr>
        <p:txBody>
          <a:bodyPr/>
          <a:lstStyle/>
          <a:p>
            <a:r>
              <a:rPr lang="en-US" altLang="en-US" sz="2400">
                <a:ea typeface="ＭＳ Ｐゴシック" panose="020B0600070205080204" pitchFamily="34" charset="-128"/>
              </a:rPr>
              <a:t>The class provides a standard system user interface for composing SMS (Short Message Service) text messages. </a:t>
            </a:r>
          </a:p>
          <a:p>
            <a:r>
              <a:rPr lang="en-US" altLang="en-US" sz="2400">
                <a:ea typeface="ＭＳ Ｐゴシック" panose="020B0600070205080204" pitchFamily="34" charset="-128"/>
              </a:rPr>
              <a:t>Use this class to configure the initial recipients and body of the message, if desired, and to configure a delegate object to respond to the final result of the user’s action—whether they chose to cancel or send the message.</a:t>
            </a:r>
          </a:p>
          <a:p>
            <a:r>
              <a:rPr lang="en-US" altLang="en-US" sz="2400">
                <a:ea typeface="ＭＳ Ｐゴシック" panose="020B0600070205080204" pitchFamily="34" charset="-128"/>
              </a:rPr>
              <a:t> After configuring initial values, present the view controller modally using the presentModalViewController:animated: method. When done, dismiss it using the dismissModalViewControllerAnimated: method.</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le 3">
            <a:extLst>
              <a:ext uri="{FF2B5EF4-FFF2-40B4-BE49-F238E27FC236}">
                <a16:creationId xmlns:a16="http://schemas.microsoft.com/office/drawing/2014/main" id="{18C09FC3-6F2D-813D-0107-344D3CC1BEBB}"/>
              </a:ext>
            </a:extLst>
          </p:cNvPr>
          <p:cNvSpPr>
            <a:spLocks noGrp="1"/>
          </p:cNvSpPr>
          <p:nvPr>
            <p:ph type="title"/>
          </p:nvPr>
        </p:nvSpPr>
        <p:spPr>
          <a:xfrm>
            <a:off x="457200" y="273050"/>
            <a:ext cx="3962400" cy="412750"/>
          </a:xfrm>
        </p:spPr>
        <p:txBody>
          <a:bodyPr/>
          <a:lstStyle/>
          <a:p>
            <a:r>
              <a:rPr lang="en-US" altLang="en-US">
                <a:ea typeface="ＭＳ Ｐゴシック" panose="020B0600070205080204" pitchFamily="34" charset="-128"/>
              </a:rPr>
              <a:t>MPMediaPickerController </a:t>
            </a:r>
          </a:p>
        </p:txBody>
      </p:sp>
      <p:pic>
        <p:nvPicPr>
          <p:cNvPr id="111618" name="Content Placeholder 6">
            <a:extLst>
              <a:ext uri="{FF2B5EF4-FFF2-40B4-BE49-F238E27FC236}">
                <a16:creationId xmlns:a16="http://schemas.microsoft.com/office/drawing/2014/main" id="{3FE44345-8A88-45E5-CA49-B9CA4F26F97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648200" y="304800"/>
            <a:ext cx="4114800" cy="5715000"/>
          </a:xfrm>
        </p:spPr>
      </p:pic>
      <p:sp>
        <p:nvSpPr>
          <p:cNvPr id="111619" name="Text Placeholder 5">
            <a:extLst>
              <a:ext uri="{FF2B5EF4-FFF2-40B4-BE49-F238E27FC236}">
                <a16:creationId xmlns:a16="http://schemas.microsoft.com/office/drawing/2014/main" id="{4E919E4C-2B86-4E46-14B7-9E576DEC2ECD}"/>
              </a:ext>
            </a:extLst>
          </p:cNvPr>
          <p:cNvSpPr>
            <a:spLocks noGrp="1"/>
          </p:cNvSpPr>
          <p:nvPr>
            <p:ph type="body" sz="half" idx="2"/>
          </p:nvPr>
        </p:nvSpPr>
        <p:spPr>
          <a:xfrm>
            <a:off x="457200" y="990600"/>
            <a:ext cx="3886200" cy="5135563"/>
          </a:xfrm>
        </p:spPr>
        <p:txBody>
          <a:bodyPr/>
          <a:lstStyle/>
          <a:p>
            <a:r>
              <a:rPr lang="en-US" altLang="en-US">
                <a:ea typeface="ＭＳ Ｐゴシック" panose="020B0600070205080204" pitchFamily="34" charset="-128"/>
              </a:rPr>
              <a:t>MPMediaPickerController *mediaPicker = [[MPMediaPickerController alloc] initWithMediaTypes: MPMediaTypeAny];</a:t>
            </a:r>
            <a:br>
              <a:rPr lang="en-US" altLang="en-US">
                <a:ea typeface="ＭＳ Ｐゴシック" panose="020B0600070205080204" pitchFamily="34" charset="-128"/>
              </a:rPr>
            </a:br>
            <a:br>
              <a:rPr lang="en-US" altLang="en-US">
                <a:ea typeface="ＭＳ Ｐゴシック" panose="020B0600070205080204" pitchFamily="34" charset="-128"/>
              </a:rPr>
            </a:br>
            <a:r>
              <a:rPr lang="en-US" altLang="en-US">
                <a:ea typeface="ＭＳ Ｐゴシック" panose="020B0600070205080204" pitchFamily="34" charset="-128"/>
              </a:rPr>
              <a:t>mediaPicker.delegate = self;</a:t>
            </a:r>
            <a:br>
              <a:rPr lang="en-US" altLang="en-US">
                <a:ea typeface="ＭＳ Ｐゴシック" panose="020B0600070205080204" pitchFamily="34" charset="-128"/>
              </a:rPr>
            </a:br>
            <a:r>
              <a:rPr lang="en-US" altLang="en-US">
                <a:ea typeface="ＭＳ Ｐゴシック" panose="020B0600070205080204" pitchFamily="34" charset="-128"/>
              </a:rPr>
              <a:t>mediaPicker.allowsPickingMultipleItems = YES;</a:t>
            </a:r>
            <a:br>
              <a:rPr lang="en-US" altLang="en-US">
                <a:ea typeface="ＭＳ Ｐゴシック" panose="020B0600070205080204" pitchFamily="34" charset="-128"/>
              </a:rPr>
            </a:br>
            <a:r>
              <a:rPr lang="en-US" altLang="en-US">
                <a:ea typeface="ＭＳ Ｐゴシック" panose="020B0600070205080204" pitchFamily="34" charset="-128"/>
              </a:rPr>
              <a:t>mediaPicker.prompt = @\"Select musics...\";</a:t>
            </a:r>
          </a:p>
          <a:p>
            <a:endParaRPr lang="en-US" altLang="en-US">
              <a:ea typeface="ＭＳ Ｐゴシック" panose="020B0600070205080204" pitchFamily="34" charset="-128"/>
            </a:endParaRPr>
          </a:p>
          <a:p>
            <a:pPr>
              <a:buFontTx/>
              <a:buChar char="-"/>
            </a:pPr>
            <a:r>
              <a:rPr lang="en-US" altLang="en-US">
                <a:ea typeface="ＭＳ Ｐゴシック" panose="020B0600070205080204" pitchFamily="34" charset="-128"/>
              </a:rPr>
              <a:t>To respond to user selections and to dismiss a media item picker, use the </a:t>
            </a:r>
            <a:r>
              <a:rPr lang="en-US" altLang="en-US">
                <a:ea typeface="ＭＳ Ｐゴシック" panose="020B0600070205080204" pitchFamily="34" charset="-128"/>
                <a:hlinkClick r:id="rId3" action="ppaction://hlinkfile"/>
              </a:rPr>
              <a:t>MPMediaPickerControllerDelegate</a:t>
            </a:r>
            <a:r>
              <a:rPr lang="en-US" altLang="en-US">
                <a:ea typeface="ＭＳ Ｐゴシック" panose="020B0600070205080204" pitchFamily="34" charset="-128"/>
              </a:rPr>
              <a:t> protocol </a:t>
            </a:r>
          </a:p>
          <a:p>
            <a:pPr>
              <a:buFontTx/>
              <a:buChar char="-"/>
            </a:pPr>
            <a:endParaRPr lang="en-US" altLang="en-US">
              <a:ea typeface="ＭＳ Ｐゴシック" panose="020B0600070205080204" pitchFamily="34" charset="-128"/>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Content Placeholder 2">
            <a:extLst>
              <a:ext uri="{FF2B5EF4-FFF2-40B4-BE49-F238E27FC236}">
                <a16:creationId xmlns:a16="http://schemas.microsoft.com/office/drawing/2014/main" id="{3E1E1D85-942E-A201-59D8-E6889AE67212}"/>
              </a:ext>
            </a:extLst>
          </p:cNvPr>
          <p:cNvSpPr>
            <a:spLocks noGrp="1"/>
          </p:cNvSpPr>
          <p:nvPr>
            <p:ph idx="1"/>
          </p:nvPr>
        </p:nvSpPr>
        <p:spPr>
          <a:xfrm>
            <a:off x="457200" y="744538"/>
            <a:ext cx="8229600" cy="5808662"/>
          </a:xfrm>
        </p:spPr>
        <p:txBody>
          <a:bodyPr/>
          <a:lstStyle/>
          <a:p>
            <a:pPr eaLnBrk="1" hangingPunct="1">
              <a:lnSpc>
                <a:spcPct val="80000"/>
              </a:lnSpc>
            </a:pPr>
            <a:r>
              <a:rPr lang="en-US" altLang="en-US" sz="3000">
                <a:ea typeface="ＭＳ Ｐゴシック" panose="020B0600070205080204" pitchFamily="34" charset="-128"/>
              </a:rPr>
              <a:t>The </a:t>
            </a:r>
            <a:r>
              <a:rPr lang="en-US" altLang="en-US" sz="3000">
                <a:solidFill>
                  <a:srgbClr val="558ED5"/>
                </a:solidFill>
                <a:ea typeface="ＭＳ Ｐゴシック" panose="020B0600070205080204" pitchFamily="34" charset="-128"/>
              </a:rPr>
              <a:t>MPMoviePlayerViewController </a:t>
            </a:r>
            <a:r>
              <a:rPr lang="en-US" altLang="en-US" sz="3000">
                <a:ea typeface="ＭＳ Ｐゴシック" panose="020B0600070205080204" pitchFamily="34" charset="-128"/>
              </a:rPr>
              <a:t>class (deprecated as of iOS 9.0)</a:t>
            </a:r>
          </a:p>
          <a:p>
            <a:pPr eaLnBrk="1" hangingPunct="1">
              <a:lnSpc>
                <a:spcPct val="80000"/>
              </a:lnSpc>
            </a:pPr>
            <a:r>
              <a:rPr lang="en-US" altLang="en-US" sz="2800">
                <a:ea typeface="ＭＳ Ｐゴシック" panose="020B0600070205080204" pitchFamily="34" charset="-128"/>
              </a:rPr>
              <a:t>Replaced by</a:t>
            </a:r>
            <a:r>
              <a:rPr lang="en-US" altLang="en-US" sz="2800" b="1">
                <a:ea typeface="ＭＳ Ｐゴシック" panose="020B0600070205080204" pitchFamily="34" charset="-128"/>
              </a:rPr>
              <a:t>: AVPlayerViewController</a:t>
            </a:r>
          </a:p>
          <a:p>
            <a:pPr lvl="1" eaLnBrk="1" hangingPunct="1">
              <a:lnSpc>
                <a:spcPct val="80000"/>
              </a:lnSpc>
            </a:pPr>
            <a:r>
              <a:rPr lang="en-US" altLang="en-US" sz="2400">
                <a:ea typeface="ＭＳ Ｐゴシック" panose="020B0600070205080204" pitchFamily="34" charset="-128"/>
              </a:rPr>
              <a:t>displays the video content of an </a:t>
            </a:r>
            <a:r>
              <a:rPr lang="en-US" altLang="en-US" sz="2400">
                <a:ea typeface="ＭＳ Ｐゴシック" panose="020B0600070205080204" pitchFamily="34" charset="-128"/>
                <a:hlinkClick r:id="rId2"/>
              </a:rPr>
              <a:t>AVPlayer</a:t>
            </a:r>
            <a:r>
              <a:rPr lang="en-US" altLang="en-US" sz="2400">
                <a:ea typeface="ＭＳ Ｐゴシック" panose="020B0600070205080204" pitchFamily="34" charset="-128"/>
              </a:rPr>
              <a:t> object along with system-supplied playback controls.</a:t>
            </a:r>
          </a:p>
          <a:p>
            <a:pPr lvl="1" eaLnBrk="1" hangingPunct="1">
              <a:lnSpc>
                <a:spcPct val="80000"/>
              </a:lnSpc>
            </a:pPr>
            <a:r>
              <a:rPr lang="en-US" altLang="en-US" sz="2400">
                <a:ea typeface="ＭＳ Ｐゴシック" panose="020B0600070205080204" pitchFamily="34" charset="-128"/>
              </a:rPr>
              <a:t>provide Picture in Picture (PiP) playback on supported iPad models</a:t>
            </a:r>
            <a:endParaRPr lang="en-US" altLang="en-US" sz="2600">
              <a:ea typeface="ＭＳ Ｐゴシック" panose="020B0600070205080204" pitchFamily="34" charset="-128"/>
            </a:endParaRPr>
          </a:p>
          <a:p>
            <a:pPr eaLnBrk="1" hangingPunct="1">
              <a:lnSpc>
                <a:spcPct val="80000"/>
              </a:lnSpc>
            </a:pPr>
            <a:r>
              <a:rPr lang="en-US" altLang="en-US" sz="2800">
                <a:ea typeface="ＭＳ Ｐゴシック" panose="020B0600070205080204" pitchFamily="34" charset="-128"/>
              </a:rPr>
              <a:t>var player: </a:t>
            </a:r>
            <a:r>
              <a:rPr lang="en-US" altLang="en-US" sz="2800">
                <a:ea typeface="ＭＳ Ｐゴシック" panose="020B0600070205080204" pitchFamily="34" charset="-128"/>
                <a:hlinkClick r:id="rId2"/>
              </a:rPr>
              <a:t>AVPlayer</a:t>
            </a:r>
            <a:r>
              <a:rPr lang="en-US" altLang="en-US" sz="2800">
                <a:ea typeface="ＭＳ Ｐゴシック" panose="020B0600070205080204" pitchFamily="34" charset="-128"/>
              </a:rPr>
              <a:t>?</a:t>
            </a:r>
          </a:p>
          <a:p>
            <a:pPr lvl="1" eaLnBrk="1" hangingPunct="1">
              <a:lnSpc>
                <a:spcPct val="80000"/>
              </a:lnSpc>
            </a:pPr>
            <a:r>
              <a:rPr lang="en-US" altLang="en-US" sz="2400">
                <a:ea typeface="ＭＳ Ｐゴシック" panose="020B0600070205080204" pitchFamily="34" charset="-128"/>
              </a:rPr>
              <a:t>The player that provides the media content for the player view controller.</a:t>
            </a:r>
          </a:p>
          <a:p>
            <a:pPr eaLnBrk="1" hangingPunct="1">
              <a:lnSpc>
                <a:spcPct val="80000"/>
              </a:lnSpc>
            </a:pPr>
            <a:r>
              <a:rPr lang="en-US" altLang="en-US" sz="2800">
                <a:ea typeface="ＭＳ Ｐゴシック" panose="020B0600070205080204" pitchFamily="34" charset="-128"/>
              </a:rPr>
              <a:t>weak var delegate: </a:t>
            </a:r>
            <a:r>
              <a:rPr lang="en-US" altLang="en-US" sz="2800">
                <a:ea typeface="ＭＳ Ｐゴシック" panose="020B0600070205080204" pitchFamily="34" charset="-128"/>
                <a:hlinkClick r:id="rId3"/>
              </a:rPr>
              <a:t>AVPlayerViewControllerDelegate</a:t>
            </a:r>
            <a:r>
              <a:rPr lang="en-US" altLang="en-US" sz="2800">
                <a:ea typeface="ＭＳ Ｐゴシック" panose="020B0600070205080204" pitchFamily="34" charset="-128"/>
              </a:rPr>
              <a:t>?</a:t>
            </a:r>
          </a:p>
          <a:p>
            <a:pPr lvl="1" eaLnBrk="1" hangingPunct="1">
              <a:lnSpc>
                <a:spcPct val="80000"/>
              </a:lnSpc>
            </a:pPr>
            <a:r>
              <a:rPr lang="en-US" altLang="en-US" sz="2400">
                <a:ea typeface="ＭＳ Ｐゴシック" panose="020B0600070205080204" pitchFamily="34" charset="-128"/>
              </a:rPr>
              <a:t>The delegate object for the player view controller.</a:t>
            </a:r>
          </a:p>
          <a:p>
            <a:pPr lvl="1" eaLnBrk="1" hangingPunct="1">
              <a:lnSpc>
                <a:spcPct val="80000"/>
              </a:lnSpc>
            </a:pPr>
            <a:r>
              <a:rPr lang="en-US" altLang="en-US" sz="2400">
                <a:ea typeface="ＭＳ Ｐゴシック" panose="020B0600070205080204" pitchFamily="34" charset="-128"/>
              </a:rPr>
              <a:t>you can implement to respond to media playback events associated with an </a:t>
            </a:r>
            <a:r>
              <a:rPr lang="en-US" altLang="en-US" sz="2400">
                <a:ea typeface="ＭＳ Ｐゴシック" panose="020B0600070205080204" pitchFamily="34" charset="-128"/>
                <a:hlinkClick r:id="rId4"/>
              </a:rPr>
              <a:t>AVPlayerViewController</a:t>
            </a:r>
            <a:r>
              <a:rPr lang="en-US" altLang="en-US" sz="2400">
                <a:ea typeface="ＭＳ Ｐゴシック" panose="020B0600070205080204" pitchFamily="34" charset="-128"/>
              </a:rPr>
              <a:t> object</a:t>
            </a:r>
            <a:endParaRPr lang="en-US" altLang="en-US" sz="2600">
              <a:ea typeface="ＭＳ Ｐゴシック" panose="020B0600070205080204" pitchFamily="34" charset="-128"/>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97710</TotalTime>
  <Words>7704</Words>
  <Application>Microsoft Macintosh PowerPoint</Application>
  <PresentationFormat>On-screen Show (4:3)</PresentationFormat>
  <Paragraphs>702</Paragraphs>
  <Slides>106</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106</vt:i4>
      </vt:variant>
    </vt:vector>
  </HeadingPairs>
  <TitlesOfParts>
    <vt:vector size="117" baseType="lpstr">
      <vt:lpstr>Arial</vt:lpstr>
      <vt:lpstr>Calibri</vt:lpstr>
      <vt:lpstr>ＭＳ Ｐゴシック</vt:lpstr>
      <vt:lpstr>Helvetica-Light</vt:lpstr>
      <vt:lpstr>Helvetica</vt:lpstr>
      <vt:lpstr>Arial Unicode MS</vt:lpstr>
      <vt:lpstr>Wingdings</vt:lpstr>
      <vt:lpstr>Menlo-Regular</vt:lpstr>
      <vt:lpstr>SF Pro Display</vt:lpstr>
      <vt:lpstr>SF Pro Text</vt:lpstr>
      <vt:lpstr>Office Theme</vt:lpstr>
      <vt:lpstr>View Controllers</vt:lpstr>
      <vt:lpstr>PowerPoint Presentation</vt:lpstr>
      <vt:lpstr>View Controllers</vt:lpstr>
      <vt:lpstr>PowerPoint Presentation</vt:lpstr>
      <vt:lpstr>View Controllers</vt:lpstr>
      <vt:lpstr>View Controllers</vt:lpstr>
      <vt:lpstr>PowerPoint Presentation</vt:lpstr>
      <vt:lpstr>PowerPoint Presentation</vt:lpstr>
      <vt:lpstr>Handling Events</vt:lpstr>
      <vt:lpstr>PowerPoint Presentation</vt:lpstr>
      <vt:lpstr>PowerPoint Presentation</vt:lpstr>
      <vt:lpstr>PowerPoint Presentation</vt:lpstr>
      <vt:lpstr>PowerPoint Presentation</vt:lpstr>
      <vt:lpstr>Assign a view</vt:lpstr>
      <vt:lpstr>PowerPoint Presentation</vt:lpstr>
      <vt:lpstr>In iOS6+</vt:lpstr>
      <vt:lpstr>PowerPoint Presentation</vt:lpstr>
      <vt:lpstr>PowerPoint Presentation</vt:lpstr>
      <vt:lpstr>For Container View Controllers </vt:lpstr>
      <vt:lpstr>PowerPoint Presentation</vt:lpstr>
      <vt:lpstr>Edit Mode in a View Controller</vt:lpstr>
      <vt:lpstr>Memory Management (Resource Management)</vt:lpstr>
      <vt:lpstr>Presenting a View Controller’s View</vt:lpstr>
      <vt:lpstr>PowerPoint Presentation</vt:lpstr>
      <vt:lpstr>PowerPoint Presentation</vt:lpstr>
      <vt:lpstr>PowerPoint Presentation</vt:lpstr>
      <vt:lpstr>Content View Controller</vt:lpstr>
      <vt:lpstr>Modal View Controllers</vt:lpstr>
      <vt:lpstr>PowerPoint Presentation</vt:lpstr>
      <vt:lpstr>PowerPoint Presentation</vt:lpstr>
      <vt:lpstr>PowerPoint Presentation</vt:lpstr>
      <vt:lpstr>PowerPoint Presentation</vt:lpstr>
      <vt:lpstr>Anatomy of a View Controller</vt:lpstr>
      <vt:lpstr>The Load Cycle</vt:lpstr>
      <vt:lpstr>PowerPoint Presentation</vt:lpstr>
      <vt:lpstr>PowerPoint Presentation</vt:lpstr>
      <vt:lpstr>PowerPoint Presentation</vt:lpstr>
      <vt:lpstr>Table Views</vt:lpstr>
      <vt:lpstr>PowerPoint Presentation</vt:lpstr>
      <vt:lpstr>PowerPoint Presentation</vt:lpstr>
      <vt:lpstr>UITableViewCell</vt:lpstr>
      <vt:lpstr>PowerPoint Presentation</vt:lpstr>
      <vt:lpstr>PowerPoint Presentation</vt:lpstr>
      <vt:lpstr>UIViewTableCell Styles</vt:lpstr>
      <vt:lpstr>PowerPoint Presentation</vt:lpstr>
      <vt:lpstr>PowerPoint Presentation</vt:lpstr>
      <vt:lpstr>TableViewCell Configuration</vt:lpstr>
      <vt:lpstr>PowerPoint Presentation</vt:lpstr>
      <vt:lpstr>More on dataSource functions</vt:lpstr>
      <vt:lpstr>PowerPoint Presentation</vt:lpstr>
      <vt:lpstr>UITableViewDelegate</vt:lpstr>
      <vt:lpstr>PowerPoint Presentation</vt:lpstr>
      <vt:lpstr>Container view controller additional role</vt:lpstr>
      <vt:lpstr>PowerPoint Presentation</vt:lpstr>
      <vt:lpstr>PowerPoint Presentation</vt:lpstr>
      <vt:lpstr>UINavigationController</vt:lpstr>
      <vt:lpstr>UINavigationController</vt:lpstr>
      <vt:lpstr>PowerPoint Presentation</vt:lpstr>
      <vt:lpstr>PowerPoint Presentation</vt:lpstr>
      <vt:lpstr>PowerPoint Presentation</vt:lpstr>
      <vt:lpstr>PowerPoint Presentation</vt:lpstr>
      <vt:lpstr>PowerPoint Presentation</vt:lpstr>
      <vt:lpstr>The views of a navigation controller</vt:lpstr>
      <vt:lpstr>PowerPoint Presentation</vt:lpstr>
      <vt:lpstr>PowerPoint Presentation</vt:lpstr>
      <vt:lpstr>Navigation Controller Toolbar</vt:lpstr>
      <vt:lpstr>PowerPoint Presentation</vt:lpstr>
      <vt:lpstr>The Objects of a Navigation Interface</vt:lpstr>
      <vt:lpstr>Loading a Navigation Interface from a Nib File</vt:lpstr>
      <vt:lpstr>Adopting a Full-Screen Layout for Navigation Views</vt:lpstr>
      <vt:lpstr>Navigation Bar Appearance</vt:lpstr>
      <vt:lpstr>navigationItem :UINavigationItem</vt:lpstr>
      <vt:lpstr>PowerPoint Presentation</vt:lpstr>
      <vt:lpstr>PowerPoint Presentation</vt:lpstr>
      <vt:lpstr>PowerPoint Presentation</vt:lpstr>
      <vt:lpstr>Presenting Versus Showing a View Controller</vt:lpstr>
      <vt:lpstr>Tab Bar Controllers</vt:lpstr>
      <vt:lpstr>PowerPoint Presentation</vt:lpstr>
      <vt:lpstr>Creating a Tab Bar Interface Using a Nib File</vt:lpstr>
      <vt:lpstr>Creating a tab bar controller from scratch</vt:lpstr>
      <vt:lpstr>PowerPoint Presentation</vt:lpstr>
      <vt:lpstr>Other Controllers</vt:lpstr>
      <vt:lpstr>PowerPoint Presentation</vt:lpstr>
      <vt:lpstr>PowerPoint Presentation</vt:lpstr>
      <vt:lpstr>PowerPoint Presentation</vt:lpstr>
      <vt:lpstr>PowerPoint Presentation</vt:lpstr>
      <vt:lpstr>PowerPoint Presentation</vt:lpstr>
      <vt:lpstr>Modal View Controllers</vt:lpstr>
      <vt:lpstr>PowerPoint Presentation</vt:lpstr>
      <vt:lpstr>PowerPoint Presentation</vt:lpstr>
      <vt:lpstr>More Controllers</vt:lpstr>
      <vt:lpstr>PowerPoint Presentation</vt:lpstr>
      <vt:lpstr>PowerPoint Presentation</vt:lpstr>
      <vt:lpstr>Loading a picture using UIImagePickerController </vt:lpstr>
      <vt:lpstr>Recording and Editing Video</vt:lpstr>
      <vt:lpstr>MFMailComposeViewController</vt:lpstr>
      <vt:lpstr>MFMessageComposeViewController</vt:lpstr>
      <vt:lpstr>MPMediaPickerController </vt:lpstr>
      <vt:lpstr>PowerPoint Presentation</vt:lpstr>
      <vt:lpstr>PowerPoint Presentation</vt:lpstr>
      <vt:lpstr>UISearchController</vt:lpstr>
      <vt:lpstr>EKEventViewController</vt:lpstr>
      <vt:lpstr>EKEvent </vt:lpstr>
      <vt:lpstr>Page View Controllers</vt:lpstr>
      <vt:lpstr>PowerPoint Presentation</vt:lpstr>
      <vt:lpstr>PowerPoint Presentation</vt:lpstr>
    </vt:vector>
  </TitlesOfParts>
  <Company>RIM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Ahmed, Rabah</cp:lastModifiedBy>
  <cp:revision>259</cp:revision>
  <dcterms:created xsi:type="dcterms:W3CDTF">2017-10-26T02:30:28Z</dcterms:created>
  <dcterms:modified xsi:type="dcterms:W3CDTF">2022-10-24T01:57:47Z</dcterms:modified>
</cp:coreProperties>
</file>